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8"/>
  </p:notesMasterIdLst>
  <p:sldIdLst>
    <p:sldId id="256" r:id="rId2"/>
    <p:sldId id="258" r:id="rId3"/>
    <p:sldId id="320" r:id="rId4"/>
    <p:sldId id="259" r:id="rId5"/>
    <p:sldId id="260" r:id="rId6"/>
    <p:sldId id="310" r:id="rId7"/>
    <p:sldId id="313" r:id="rId8"/>
    <p:sldId id="264" r:id="rId9"/>
    <p:sldId id="262" r:id="rId10"/>
    <p:sldId id="263" r:id="rId11"/>
    <p:sldId id="314" r:id="rId12"/>
    <p:sldId id="303" r:id="rId13"/>
    <p:sldId id="304" r:id="rId14"/>
    <p:sldId id="306" r:id="rId15"/>
    <p:sldId id="309" r:id="rId16"/>
    <p:sldId id="305" r:id="rId17"/>
    <p:sldId id="315" r:id="rId18"/>
    <p:sldId id="307" r:id="rId19"/>
    <p:sldId id="316" r:id="rId20"/>
    <p:sldId id="317" r:id="rId21"/>
    <p:sldId id="318" r:id="rId22"/>
    <p:sldId id="319" r:id="rId23"/>
    <p:sldId id="308" r:id="rId24"/>
    <p:sldId id="311" r:id="rId25"/>
    <p:sldId id="312" r:id="rId26"/>
    <p:sldId id="279" r:id="rId27"/>
  </p:sldIdLst>
  <p:sldSz cx="9144000" cy="5143500" type="screen16x9"/>
  <p:notesSz cx="6858000" cy="9144000"/>
  <p:embeddedFontLst>
    <p:embeddedFont>
      <p:font typeface="Neucha" panose="02000506050000020004" pitchFamily="2" charset="0"/>
      <p:regular r:id="rId29"/>
    </p:embeddedFont>
    <p:embeddedFont>
      <p:font typeface="Patrick Hand" pitchFamily="2" charset="77"/>
      <p:regular r:id="rId30"/>
    </p:embeddedFont>
    <p:embeddedFont>
      <p:font typeface="Roboto Condensed"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568FA0-BF39-46E4-82EB-49C70F24B8B2}">
  <a:tblStyle styleId="{08568FA0-BF39-46E4-82EB-49C70F24B8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6"/>
  </p:normalViewPr>
  <p:slideViewPr>
    <p:cSldViewPr snapToGrid="0">
      <p:cViewPr varScale="1">
        <p:scale>
          <a:sx n="141" d="100"/>
          <a:sy n="141" d="100"/>
        </p:scale>
        <p:origin x="8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8a90a90c82_1_25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8a90a90c82_1_25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448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88df9164e0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88df9164e0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12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8a90a90c82_1_25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8a90a90c82_1_25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78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8a90a90c82_1_25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8a90a90c82_1_25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13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8a90a90c82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8a90a90c82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84df13739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84df13739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82168093af_5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82168093af_5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80213d964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80213d964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8a90a90c82_1_25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8a90a90c82_1_25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846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4d516db96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4d516db9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8a90a90c82_1_25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8a90a90c82_1_25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8a90a90c82_1_25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8a90a90c82_1_25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387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88df9164e0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88df9164e0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84d516db96_0_1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84d516db96_0_1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88df9164e0_0_1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88df9164e0_0_1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97275" y="2232950"/>
            <a:ext cx="6549300" cy="1287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8100"/>
              <a:buFont typeface="Neucha"/>
              <a:buNone/>
              <a:defRPr sz="7600" b="1"/>
            </a:lvl1pPr>
            <a:lvl2pPr lvl="1"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2pPr>
            <a:lvl3pPr lvl="2"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3pPr>
            <a:lvl4pPr lvl="3"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4pPr>
            <a:lvl5pPr lvl="4"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5pPr>
            <a:lvl6pPr lvl="5"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6pPr>
            <a:lvl7pPr lvl="6"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7pPr>
            <a:lvl8pPr lvl="7"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8pPr>
            <a:lvl9pPr lvl="8"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9pPr>
          </a:lstStyle>
          <a:p>
            <a:endParaRPr/>
          </a:p>
        </p:txBody>
      </p:sp>
      <p:grpSp>
        <p:nvGrpSpPr>
          <p:cNvPr id="10" name="Google Shape;10;p2"/>
          <p:cNvGrpSpPr/>
          <p:nvPr/>
        </p:nvGrpSpPr>
        <p:grpSpPr>
          <a:xfrm rot="3553717">
            <a:off x="-190479" y="3898355"/>
            <a:ext cx="1657053" cy="1186673"/>
            <a:chOff x="2656025" y="2684075"/>
            <a:chExt cx="464100" cy="332350"/>
          </a:xfrm>
        </p:grpSpPr>
        <p:sp>
          <p:nvSpPr>
            <p:cNvPr id="11" name="Google Shape;11;p2"/>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1425117">
            <a:off x="1636783" y="4272006"/>
            <a:ext cx="870560" cy="1160758"/>
            <a:chOff x="2957300" y="3608175"/>
            <a:chExt cx="231325" cy="310850"/>
          </a:xfrm>
        </p:grpSpPr>
        <p:sp>
          <p:nvSpPr>
            <p:cNvPr id="20" name="Google Shape;20;p2"/>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rot="-2084963">
            <a:off x="6461954" y="-103695"/>
            <a:ext cx="1670611" cy="1197127"/>
            <a:chOff x="692625" y="2569725"/>
            <a:chExt cx="463800" cy="332350"/>
          </a:xfrm>
        </p:grpSpPr>
        <p:sp>
          <p:nvSpPr>
            <p:cNvPr id="34" name="Google Shape;34;p2"/>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1062273">
            <a:off x="8878022" y="229689"/>
            <a:ext cx="384784" cy="1297441"/>
            <a:chOff x="954700" y="3672025"/>
            <a:chExt cx="106825" cy="360200"/>
          </a:xfrm>
        </p:grpSpPr>
        <p:sp>
          <p:nvSpPr>
            <p:cNvPr id="37" name="Google Shape;37;p2"/>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rot="1031363">
            <a:off x="8511594" y="1716289"/>
            <a:ext cx="781001" cy="756958"/>
            <a:chOff x="852825" y="3133350"/>
            <a:chExt cx="216825" cy="210150"/>
          </a:xfrm>
        </p:grpSpPr>
        <p:sp>
          <p:nvSpPr>
            <p:cNvPr id="47" name="Google Shape;47;p2"/>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rot="-9086648">
            <a:off x="6442476" y="-673704"/>
            <a:ext cx="351283" cy="1120755"/>
            <a:chOff x="616875" y="3027700"/>
            <a:chExt cx="97525" cy="311150"/>
          </a:xfrm>
        </p:grpSpPr>
        <p:sp>
          <p:nvSpPr>
            <p:cNvPr id="50" name="Google Shape;50;p2"/>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rot="1974894">
            <a:off x="7552184" y="872286"/>
            <a:ext cx="233139" cy="565604"/>
            <a:chOff x="1282375" y="3450000"/>
            <a:chExt cx="64725" cy="157025"/>
          </a:xfrm>
        </p:grpSpPr>
        <p:sp>
          <p:nvSpPr>
            <p:cNvPr id="56" name="Google Shape;56;p2"/>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rot="1302591">
            <a:off x="2690353" y="4653389"/>
            <a:ext cx="378569" cy="592888"/>
            <a:chOff x="683900" y="3612800"/>
            <a:chExt cx="105100" cy="164600"/>
          </a:xfrm>
        </p:grpSpPr>
        <p:sp>
          <p:nvSpPr>
            <p:cNvPr id="60" name="Google Shape;60;p2"/>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rot="1974894">
            <a:off x="215209" y="2937336"/>
            <a:ext cx="233139" cy="565604"/>
            <a:chOff x="1282375" y="3450000"/>
            <a:chExt cx="64725" cy="157025"/>
          </a:xfrm>
        </p:grpSpPr>
        <p:sp>
          <p:nvSpPr>
            <p:cNvPr id="63" name="Google Shape;63;p2"/>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rot="-762759">
            <a:off x="1048283" y="3314521"/>
            <a:ext cx="590931" cy="1096303"/>
            <a:chOff x="2369275" y="3344925"/>
            <a:chExt cx="160525" cy="297800"/>
          </a:xfrm>
        </p:grpSpPr>
        <p:sp>
          <p:nvSpPr>
            <p:cNvPr id="67" name="Google Shape;67;p2"/>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txBox="1">
            <a:spLocks noGrp="1"/>
          </p:cNvSpPr>
          <p:nvPr>
            <p:ph type="subTitle" idx="1"/>
          </p:nvPr>
        </p:nvSpPr>
        <p:spPr>
          <a:xfrm>
            <a:off x="2104200" y="3320070"/>
            <a:ext cx="4935600" cy="57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2pPr>
            <a:lvl3pPr lvl="2"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3pPr>
            <a:lvl4pPr lvl="3"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4pPr>
            <a:lvl5pPr lvl="4"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5pPr>
            <a:lvl6pPr lvl="5"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6pPr>
            <a:lvl7pPr lvl="6"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7pPr>
            <a:lvl8pPr lvl="7"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8pPr>
            <a:lvl9pPr lvl="8"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9pPr>
          </a:lstStyle>
          <a:p>
            <a:endParaRPr/>
          </a:p>
        </p:txBody>
      </p:sp>
      <p:grpSp>
        <p:nvGrpSpPr>
          <p:cNvPr id="83" name="Google Shape;83;p2"/>
          <p:cNvGrpSpPr/>
          <p:nvPr/>
        </p:nvGrpSpPr>
        <p:grpSpPr>
          <a:xfrm rot="4092482">
            <a:off x="8037452" y="-173701"/>
            <a:ext cx="773115" cy="298133"/>
            <a:chOff x="1154075" y="3734125"/>
            <a:chExt cx="201750" cy="77800"/>
          </a:xfrm>
        </p:grpSpPr>
        <p:sp>
          <p:nvSpPr>
            <p:cNvPr id="84" name="Google Shape;84;p2"/>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415750">
            <a:off x="8122903" y="501184"/>
            <a:ext cx="602211" cy="1005088"/>
            <a:chOff x="1980950" y="3649100"/>
            <a:chExt cx="146600" cy="244675"/>
          </a:xfrm>
        </p:grpSpPr>
        <p:sp>
          <p:nvSpPr>
            <p:cNvPr id="93" name="Google Shape;93;p2"/>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2"/>
          <p:cNvGrpSpPr/>
          <p:nvPr/>
        </p:nvGrpSpPr>
        <p:grpSpPr>
          <a:xfrm rot="897778">
            <a:off x="7790034" y="1701916"/>
            <a:ext cx="540259" cy="223794"/>
            <a:chOff x="2333000" y="3750375"/>
            <a:chExt cx="157050" cy="65050"/>
          </a:xfrm>
        </p:grpSpPr>
        <p:sp>
          <p:nvSpPr>
            <p:cNvPr id="107" name="Google Shape;107;p2"/>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one column 2">
  <p:cSld name="ONE_COLUMN_TEXT_2">
    <p:spTree>
      <p:nvGrpSpPr>
        <p:cNvPr id="1" name="Shape 875"/>
        <p:cNvGrpSpPr/>
        <p:nvPr/>
      </p:nvGrpSpPr>
      <p:grpSpPr>
        <a:xfrm>
          <a:off x="0" y="0"/>
          <a:ext cx="0" cy="0"/>
          <a:chOff x="0" y="0"/>
          <a:chExt cx="0" cy="0"/>
        </a:xfrm>
      </p:grpSpPr>
      <p:sp>
        <p:nvSpPr>
          <p:cNvPr id="876" name="Google Shape;876;p17"/>
          <p:cNvSpPr txBox="1">
            <a:spLocks noGrp="1"/>
          </p:cNvSpPr>
          <p:nvPr>
            <p:ph type="subTitle" idx="1"/>
          </p:nvPr>
        </p:nvSpPr>
        <p:spPr>
          <a:xfrm>
            <a:off x="4937808" y="2241096"/>
            <a:ext cx="3054000" cy="14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9pPr>
          </a:lstStyle>
          <a:p>
            <a:endParaRPr/>
          </a:p>
        </p:txBody>
      </p:sp>
      <p:sp>
        <p:nvSpPr>
          <p:cNvPr id="877" name="Google Shape;877;p17"/>
          <p:cNvSpPr txBox="1">
            <a:spLocks noGrp="1"/>
          </p:cNvSpPr>
          <p:nvPr>
            <p:ph type="ctrTitle"/>
          </p:nvPr>
        </p:nvSpPr>
        <p:spPr>
          <a:xfrm>
            <a:off x="5004401" y="1706058"/>
            <a:ext cx="2916900" cy="64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878" name="Google Shape;878;p17"/>
          <p:cNvGrpSpPr/>
          <p:nvPr/>
        </p:nvGrpSpPr>
        <p:grpSpPr>
          <a:xfrm rot="4523173">
            <a:off x="8060647" y="-226206"/>
            <a:ext cx="726710" cy="280238"/>
            <a:chOff x="1154075" y="3734125"/>
            <a:chExt cx="201750" cy="77800"/>
          </a:xfrm>
        </p:grpSpPr>
        <p:sp>
          <p:nvSpPr>
            <p:cNvPr id="879" name="Google Shape;879;p17"/>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7"/>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7"/>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7"/>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7"/>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7"/>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7"/>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17"/>
          <p:cNvGrpSpPr/>
          <p:nvPr/>
        </p:nvGrpSpPr>
        <p:grpSpPr>
          <a:xfrm rot="-2084963">
            <a:off x="6461954" y="-103695"/>
            <a:ext cx="1670611" cy="1197127"/>
            <a:chOff x="692625" y="2569725"/>
            <a:chExt cx="463800" cy="332350"/>
          </a:xfrm>
        </p:grpSpPr>
        <p:sp>
          <p:nvSpPr>
            <p:cNvPr id="887" name="Google Shape;887;p17"/>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7"/>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7"/>
          <p:cNvGrpSpPr/>
          <p:nvPr/>
        </p:nvGrpSpPr>
        <p:grpSpPr>
          <a:xfrm rot="-1062273">
            <a:off x="8878022" y="229689"/>
            <a:ext cx="384784" cy="1297441"/>
            <a:chOff x="954700" y="3672025"/>
            <a:chExt cx="106825" cy="360200"/>
          </a:xfrm>
        </p:grpSpPr>
        <p:sp>
          <p:nvSpPr>
            <p:cNvPr id="890" name="Google Shape;890;p17"/>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7"/>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7"/>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7"/>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7"/>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7"/>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7"/>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7"/>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7"/>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17"/>
          <p:cNvGrpSpPr/>
          <p:nvPr/>
        </p:nvGrpSpPr>
        <p:grpSpPr>
          <a:xfrm rot="-9086648">
            <a:off x="6442476" y="-673704"/>
            <a:ext cx="351283" cy="1120755"/>
            <a:chOff x="616875" y="3027700"/>
            <a:chExt cx="97525" cy="311150"/>
          </a:xfrm>
        </p:grpSpPr>
        <p:sp>
          <p:nvSpPr>
            <p:cNvPr id="900" name="Google Shape;900;p17"/>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7"/>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7"/>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7"/>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7"/>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17"/>
          <p:cNvGrpSpPr/>
          <p:nvPr/>
        </p:nvGrpSpPr>
        <p:grpSpPr>
          <a:xfrm rot="1974894">
            <a:off x="7552184" y="872286"/>
            <a:ext cx="233139" cy="565604"/>
            <a:chOff x="1282375" y="3450000"/>
            <a:chExt cx="64725" cy="157025"/>
          </a:xfrm>
        </p:grpSpPr>
        <p:sp>
          <p:nvSpPr>
            <p:cNvPr id="906" name="Google Shape;906;p17"/>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7"/>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7"/>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17"/>
          <p:cNvGrpSpPr/>
          <p:nvPr/>
        </p:nvGrpSpPr>
        <p:grpSpPr>
          <a:xfrm rot="1115555">
            <a:off x="8162817" y="523369"/>
            <a:ext cx="522375" cy="871932"/>
            <a:chOff x="1206025" y="3008250"/>
            <a:chExt cx="146600" cy="244700"/>
          </a:xfrm>
        </p:grpSpPr>
        <p:sp>
          <p:nvSpPr>
            <p:cNvPr id="910" name="Google Shape;910;p17"/>
            <p:cNvSpPr/>
            <p:nvPr/>
          </p:nvSpPr>
          <p:spPr>
            <a:xfrm>
              <a:off x="1206025" y="3008250"/>
              <a:ext cx="146600" cy="244700"/>
            </a:xfrm>
            <a:custGeom>
              <a:avLst/>
              <a:gdLst/>
              <a:ahLst/>
              <a:cxnLst/>
              <a:rect l="l" t="t" r="r" b="b"/>
              <a:pathLst>
                <a:path w="5864" h="9788" extrusionOk="0">
                  <a:moveTo>
                    <a:pt x="3936" y="1417"/>
                  </a:moveTo>
                  <a:cubicBezTo>
                    <a:pt x="3936" y="1464"/>
                    <a:pt x="3913" y="1487"/>
                    <a:pt x="3913" y="1522"/>
                  </a:cubicBezTo>
                  <a:cubicBezTo>
                    <a:pt x="3890" y="2253"/>
                    <a:pt x="3855" y="2985"/>
                    <a:pt x="3936" y="3716"/>
                  </a:cubicBezTo>
                  <a:cubicBezTo>
                    <a:pt x="3936" y="3809"/>
                    <a:pt x="3948" y="3878"/>
                    <a:pt x="3936" y="3971"/>
                  </a:cubicBezTo>
                  <a:cubicBezTo>
                    <a:pt x="3902" y="4331"/>
                    <a:pt x="4029" y="4668"/>
                    <a:pt x="4134" y="5016"/>
                  </a:cubicBezTo>
                  <a:cubicBezTo>
                    <a:pt x="4145" y="5074"/>
                    <a:pt x="4180" y="5132"/>
                    <a:pt x="4227" y="5167"/>
                  </a:cubicBezTo>
                  <a:cubicBezTo>
                    <a:pt x="4296" y="5272"/>
                    <a:pt x="4389" y="5388"/>
                    <a:pt x="4389" y="5539"/>
                  </a:cubicBezTo>
                  <a:cubicBezTo>
                    <a:pt x="4389" y="5585"/>
                    <a:pt x="4424" y="5620"/>
                    <a:pt x="4459" y="5666"/>
                  </a:cubicBezTo>
                  <a:cubicBezTo>
                    <a:pt x="4679" y="6015"/>
                    <a:pt x="4877" y="6363"/>
                    <a:pt x="5004" y="6758"/>
                  </a:cubicBezTo>
                  <a:cubicBezTo>
                    <a:pt x="5028" y="6816"/>
                    <a:pt x="5062" y="6874"/>
                    <a:pt x="5086" y="6908"/>
                  </a:cubicBezTo>
                  <a:cubicBezTo>
                    <a:pt x="5167" y="7106"/>
                    <a:pt x="5271" y="7292"/>
                    <a:pt x="5329" y="7512"/>
                  </a:cubicBezTo>
                  <a:cubicBezTo>
                    <a:pt x="5353" y="7617"/>
                    <a:pt x="5434" y="7686"/>
                    <a:pt x="5469" y="7768"/>
                  </a:cubicBezTo>
                  <a:cubicBezTo>
                    <a:pt x="5504" y="7814"/>
                    <a:pt x="5527" y="7860"/>
                    <a:pt x="5550" y="7907"/>
                  </a:cubicBezTo>
                  <a:cubicBezTo>
                    <a:pt x="5620" y="8069"/>
                    <a:pt x="5689" y="8232"/>
                    <a:pt x="5759" y="8406"/>
                  </a:cubicBezTo>
                  <a:cubicBezTo>
                    <a:pt x="5840" y="8534"/>
                    <a:pt x="5864" y="8673"/>
                    <a:pt x="5817" y="8812"/>
                  </a:cubicBezTo>
                  <a:cubicBezTo>
                    <a:pt x="5794" y="8917"/>
                    <a:pt x="5794" y="9033"/>
                    <a:pt x="5794" y="9149"/>
                  </a:cubicBezTo>
                  <a:cubicBezTo>
                    <a:pt x="5805" y="9312"/>
                    <a:pt x="5736" y="9428"/>
                    <a:pt x="5596" y="9509"/>
                  </a:cubicBezTo>
                  <a:cubicBezTo>
                    <a:pt x="5446" y="9613"/>
                    <a:pt x="5295" y="9706"/>
                    <a:pt x="5109" y="9729"/>
                  </a:cubicBezTo>
                  <a:cubicBezTo>
                    <a:pt x="4888" y="9764"/>
                    <a:pt x="4691" y="9788"/>
                    <a:pt x="4470" y="9788"/>
                  </a:cubicBezTo>
                  <a:cubicBezTo>
                    <a:pt x="4076" y="9788"/>
                    <a:pt x="3669" y="9788"/>
                    <a:pt x="3286" y="9776"/>
                  </a:cubicBezTo>
                  <a:cubicBezTo>
                    <a:pt x="3089" y="9776"/>
                    <a:pt x="2892" y="9741"/>
                    <a:pt x="2706" y="9729"/>
                  </a:cubicBezTo>
                  <a:cubicBezTo>
                    <a:pt x="2613" y="9729"/>
                    <a:pt x="2508" y="9718"/>
                    <a:pt x="2427" y="9718"/>
                  </a:cubicBezTo>
                  <a:cubicBezTo>
                    <a:pt x="2160" y="9718"/>
                    <a:pt x="1916" y="9718"/>
                    <a:pt x="1661" y="9729"/>
                  </a:cubicBezTo>
                  <a:cubicBezTo>
                    <a:pt x="1498" y="9729"/>
                    <a:pt x="1324" y="9741"/>
                    <a:pt x="1173" y="9671"/>
                  </a:cubicBezTo>
                  <a:cubicBezTo>
                    <a:pt x="1150" y="9660"/>
                    <a:pt x="1115" y="9660"/>
                    <a:pt x="1092" y="9660"/>
                  </a:cubicBezTo>
                  <a:cubicBezTo>
                    <a:pt x="825" y="9671"/>
                    <a:pt x="593" y="9555"/>
                    <a:pt x="349" y="9486"/>
                  </a:cubicBezTo>
                  <a:cubicBezTo>
                    <a:pt x="129" y="9404"/>
                    <a:pt x="12" y="9230"/>
                    <a:pt x="1" y="8998"/>
                  </a:cubicBezTo>
                  <a:cubicBezTo>
                    <a:pt x="1" y="8847"/>
                    <a:pt x="12" y="8685"/>
                    <a:pt x="70" y="8522"/>
                  </a:cubicBezTo>
                  <a:cubicBezTo>
                    <a:pt x="175" y="8278"/>
                    <a:pt x="268" y="8035"/>
                    <a:pt x="384" y="7779"/>
                  </a:cubicBezTo>
                  <a:cubicBezTo>
                    <a:pt x="535" y="7431"/>
                    <a:pt x="686" y="7083"/>
                    <a:pt x="860" y="6769"/>
                  </a:cubicBezTo>
                  <a:cubicBezTo>
                    <a:pt x="941" y="6595"/>
                    <a:pt x="1034" y="6421"/>
                    <a:pt x="1115" y="6258"/>
                  </a:cubicBezTo>
                  <a:cubicBezTo>
                    <a:pt x="1139" y="6235"/>
                    <a:pt x="1162" y="6200"/>
                    <a:pt x="1197" y="6154"/>
                  </a:cubicBezTo>
                  <a:cubicBezTo>
                    <a:pt x="1255" y="6084"/>
                    <a:pt x="1336" y="6015"/>
                    <a:pt x="1382" y="5922"/>
                  </a:cubicBezTo>
                  <a:cubicBezTo>
                    <a:pt x="1580" y="5597"/>
                    <a:pt x="1789" y="5248"/>
                    <a:pt x="1986" y="4900"/>
                  </a:cubicBezTo>
                  <a:cubicBezTo>
                    <a:pt x="2044" y="4796"/>
                    <a:pt x="2102" y="4703"/>
                    <a:pt x="2067" y="4575"/>
                  </a:cubicBezTo>
                  <a:cubicBezTo>
                    <a:pt x="2044" y="4552"/>
                    <a:pt x="2067" y="4494"/>
                    <a:pt x="2067" y="4459"/>
                  </a:cubicBezTo>
                  <a:cubicBezTo>
                    <a:pt x="2160" y="4064"/>
                    <a:pt x="2125" y="3681"/>
                    <a:pt x="2102" y="3275"/>
                  </a:cubicBezTo>
                  <a:cubicBezTo>
                    <a:pt x="2091" y="2845"/>
                    <a:pt x="2032" y="2427"/>
                    <a:pt x="2125" y="2021"/>
                  </a:cubicBezTo>
                  <a:cubicBezTo>
                    <a:pt x="2137" y="1975"/>
                    <a:pt x="2125" y="1940"/>
                    <a:pt x="2125" y="1905"/>
                  </a:cubicBezTo>
                  <a:cubicBezTo>
                    <a:pt x="2102" y="1766"/>
                    <a:pt x="2079" y="1626"/>
                    <a:pt x="2044" y="1452"/>
                  </a:cubicBezTo>
                  <a:cubicBezTo>
                    <a:pt x="1963" y="1394"/>
                    <a:pt x="1858" y="1324"/>
                    <a:pt x="1742" y="1255"/>
                  </a:cubicBezTo>
                  <a:cubicBezTo>
                    <a:pt x="1731" y="953"/>
                    <a:pt x="1731" y="639"/>
                    <a:pt x="1742" y="338"/>
                  </a:cubicBezTo>
                  <a:cubicBezTo>
                    <a:pt x="1754" y="175"/>
                    <a:pt x="1951" y="24"/>
                    <a:pt x="2091" y="24"/>
                  </a:cubicBezTo>
                  <a:cubicBezTo>
                    <a:pt x="2276" y="24"/>
                    <a:pt x="2474" y="1"/>
                    <a:pt x="2671" y="1"/>
                  </a:cubicBezTo>
                  <a:lnTo>
                    <a:pt x="3228" y="1"/>
                  </a:lnTo>
                  <a:lnTo>
                    <a:pt x="3809" y="1"/>
                  </a:lnTo>
                  <a:lnTo>
                    <a:pt x="4018" y="1"/>
                  </a:lnTo>
                  <a:cubicBezTo>
                    <a:pt x="4122" y="24"/>
                    <a:pt x="4180" y="59"/>
                    <a:pt x="4180" y="164"/>
                  </a:cubicBezTo>
                  <a:lnTo>
                    <a:pt x="4180" y="1185"/>
                  </a:lnTo>
                  <a:cubicBezTo>
                    <a:pt x="4180" y="1220"/>
                    <a:pt x="4157" y="1278"/>
                    <a:pt x="4122" y="1313"/>
                  </a:cubicBezTo>
                  <a:cubicBezTo>
                    <a:pt x="4052" y="1313"/>
                    <a:pt x="3994" y="1359"/>
                    <a:pt x="3936" y="1417"/>
                  </a:cubicBezTo>
                  <a:close/>
                  <a:moveTo>
                    <a:pt x="2474" y="4482"/>
                  </a:moveTo>
                  <a:cubicBezTo>
                    <a:pt x="2323" y="4691"/>
                    <a:pt x="2195" y="4912"/>
                    <a:pt x="2125" y="5179"/>
                  </a:cubicBezTo>
                  <a:cubicBezTo>
                    <a:pt x="2125" y="5202"/>
                    <a:pt x="2091" y="5237"/>
                    <a:pt x="2079" y="5260"/>
                  </a:cubicBezTo>
                  <a:cubicBezTo>
                    <a:pt x="1951" y="5504"/>
                    <a:pt x="1812" y="5736"/>
                    <a:pt x="1673" y="5991"/>
                  </a:cubicBezTo>
                  <a:cubicBezTo>
                    <a:pt x="1603" y="6107"/>
                    <a:pt x="1545" y="6223"/>
                    <a:pt x="1464" y="6316"/>
                  </a:cubicBezTo>
                  <a:cubicBezTo>
                    <a:pt x="1394" y="6432"/>
                    <a:pt x="1289" y="6549"/>
                    <a:pt x="1231" y="6688"/>
                  </a:cubicBezTo>
                  <a:cubicBezTo>
                    <a:pt x="1150" y="6920"/>
                    <a:pt x="999" y="7117"/>
                    <a:pt x="918" y="7338"/>
                  </a:cubicBezTo>
                  <a:cubicBezTo>
                    <a:pt x="790" y="7640"/>
                    <a:pt x="651" y="7965"/>
                    <a:pt x="535" y="8267"/>
                  </a:cubicBezTo>
                  <a:cubicBezTo>
                    <a:pt x="477" y="8406"/>
                    <a:pt x="419" y="8569"/>
                    <a:pt x="361" y="8719"/>
                  </a:cubicBezTo>
                  <a:cubicBezTo>
                    <a:pt x="291" y="8870"/>
                    <a:pt x="326" y="9068"/>
                    <a:pt x="535" y="9137"/>
                  </a:cubicBezTo>
                  <a:cubicBezTo>
                    <a:pt x="616" y="9161"/>
                    <a:pt x="697" y="9184"/>
                    <a:pt x="755" y="9242"/>
                  </a:cubicBezTo>
                  <a:cubicBezTo>
                    <a:pt x="906" y="9358"/>
                    <a:pt x="1080" y="9358"/>
                    <a:pt x="1243" y="9358"/>
                  </a:cubicBezTo>
                  <a:lnTo>
                    <a:pt x="1777" y="9358"/>
                  </a:lnTo>
                  <a:cubicBezTo>
                    <a:pt x="2079" y="9358"/>
                    <a:pt x="2381" y="9370"/>
                    <a:pt x="2683" y="9474"/>
                  </a:cubicBezTo>
                  <a:cubicBezTo>
                    <a:pt x="2775" y="9497"/>
                    <a:pt x="2857" y="9497"/>
                    <a:pt x="2961" y="9497"/>
                  </a:cubicBezTo>
                  <a:cubicBezTo>
                    <a:pt x="3495" y="9486"/>
                    <a:pt x="4052" y="9474"/>
                    <a:pt x="4586" y="9474"/>
                  </a:cubicBezTo>
                  <a:cubicBezTo>
                    <a:pt x="4830" y="9474"/>
                    <a:pt x="5016" y="9312"/>
                    <a:pt x="5271" y="9323"/>
                  </a:cubicBezTo>
                  <a:cubicBezTo>
                    <a:pt x="5306" y="9323"/>
                    <a:pt x="5364" y="9300"/>
                    <a:pt x="5411" y="9265"/>
                  </a:cubicBezTo>
                  <a:cubicBezTo>
                    <a:pt x="5457" y="9242"/>
                    <a:pt x="5504" y="9207"/>
                    <a:pt x="5527" y="9195"/>
                  </a:cubicBezTo>
                  <a:cubicBezTo>
                    <a:pt x="5585" y="8894"/>
                    <a:pt x="5550" y="8627"/>
                    <a:pt x="5399" y="8383"/>
                  </a:cubicBezTo>
                  <a:cubicBezTo>
                    <a:pt x="5283" y="8174"/>
                    <a:pt x="5225" y="7942"/>
                    <a:pt x="5097" y="7756"/>
                  </a:cubicBezTo>
                  <a:cubicBezTo>
                    <a:pt x="5062" y="7709"/>
                    <a:pt x="5039" y="7640"/>
                    <a:pt x="5016" y="7582"/>
                  </a:cubicBezTo>
                  <a:cubicBezTo>
                    <a:pt x="4900" y="7175"/>
                    <a:pt x="4714" y="6804"/>
                    <a:pt x="4540" y="6421"/>
                  </a:cubicBezTo>
                  <a:cubicBezTo>
                    <a:pt x="4378" y="6073"/>
                    <a:pt x="4192" y="5759"/>
                    <a:pt x="4018" y="5422"/>
                  </a:cubicBezTo>
                  <a:cubicBezTo>
                    <a:pt x="3913" y="5237"/>
                    <a:pt x="3832" y="5039"/>
                    <a:pt x="3646" y="4923"/>
                  </a:cubicBezTo>
                  <a:cubicBezTo>
                    <a:pt x="3623" y="4366"/>
                    <a:pt x="3658" y="3809"/>
                    <a:pt x="3611" y="3263"/>
                  </a:cubicBezTo>
                  <a:cubicBezTo>
                    <a:pt x="3588" y="2892"/>
                    <a:pt x="3611" y="2520"/>
                    <a:pt x="3623" y="2160"/>
                  </a:cubicBezTo>
                  <a:lnTo>
                    <a:pt x="3623" y="1789"/>
                  </a:lnTo>
                  <a:cubicBezTo>
                    <a:pt x="3623" y="1661"/>
                    <a:pt x="3646" y="1533"/>
                    <a:pt x="3658" y="1406"/>
                  </a:cubicBezTo>
                  <a:cubicBezTo>
                    <a:pt x="3426" y="1475"/>
                    <a:pt x="3205" y="1464"/>
                    <a:pt x="2973" y="1406"/>
                  </a:cubicBezTo>
                  <a:cubicBezTo>
                    <a:pt x="2787" y="1359"/>
                    <a:pt x="2601" y="1371"/>
                    <a:pt x="2392" y="1406"/>
                  </a:cubicBezTo>
                  <a:cubicBezTo>
                    <a:pt x="2404" y="1545"/>
                    <a:pt x="2427" y="1673"/>
                    <a:pt x="2427" y="1789"/>
                  </a:cubicBezTo>
                  <a:cubicBezTo>
                    <a:pt x="2439" y="2532"/>
                    <a:pt x="2439" y="3263"/>
                    <a:pt x="2450" y="3995"/>
                  </a:cubicBezTo>
                  <a:cubicBezTo>
                    <a:pt x="2427" y="4157"/>
                    <a:pt x="2450" y="4308"/>
                    <a:pt x="2474" y="4482"/>
                  </a:cubicBezTo>
                  <a:close/>
                  <a:moveTo>
                    <a:pt x="3844" y="999"/>
                  </a:moveTo>
                  <a:cubicBezTo>
                    <a:pt x="3844" y="744"/>
                    <a:pt x="3878" y="500"/>
                    <a:pt x="3832" y="268"/>
                  </a:cubicBezTo>
                  <a:cubicBezTo>
                    <a:pt x="3275" y="152"/>
                    <a:pt x="2741" y="210"/>
                    <a:pt x="2207" y="198"/>
                  </a:cubicBezTo>
                  <a:cubicBezTo>
                    <a:pt x="2079" y="198"/>
                    <a:pt x="1986" y="303"/>
                    <a:pt x="1974" y="442"/>
                  </a:cubicBezTo>
                  <a:cubicBezTo>
                    <a:pt x="1963" y="628"/>
                    <a:pt x="1986" y="802"/>
                    <a:pt x="2032" y="976"/>
                  </a:cubicBezTo>
                  <a:cubicBezTo>
                    <a:pt x="2044" y="1057"/>
                    <a:pt x="2102" y="1092"/>
                    <a:pt x="2172" y="1104"/>
                  </a:cubicBezTo>
                  <a:lnTo>
                    <a:pt x="2334" y="1104"/>
                  </a:lnTo>
                  <a:cubicBezTo>
                    <a:pt x="2543" y="1104"/>
                    <a:pt x="2741" y="1104"/>
                    <a:pt x="2950" y="1139"/>
                  </a:cubicBezTo>
                  <a:cubicBezTo>
                    <a:pt x="3124" y="1162"/>
                    <a:pt x="3298" y="1150"/>
                    <a:pt x="3472" y="1139"/>
                  </a:cubicBezTo>
                  <a:cubicBezTo>
                    <a:pt x="3588" y="1139"/>
                    <a:pt x="3727" y="1127"/>
                    <a:pt x="3844" y="9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7"/>
            <p:cNvSpPr/>
            <p:nvPr/>
          </p:nvSpPr>
          <p:spPr>
            <a:xfrm>
              <a:off x="1280625" y="3137700"/>
              <a:ext cx="11350" cy="9025"/>
            </a:xfrm>
            <a:custGeom>
              <a:avLst/>
              <a:gdLst/>
              <a:ahLst/>
              <a:cxnLst/>
              <a:rect l="l" t="t" r="r" b="b"/>
              <a:pathLst>
                <a:path w="454" h="361" extrusionOk="0">
                  <a:moveTo>
                    <a:pt x="453" y="361"/>
                  </a:moveTo>
                  <a:cubicBezTo>
                    <a:pt x="279" y="349"/>
                    <a:pt x="163" y="268"/>
                    <a:pt x="47" y="210"/>
                  </a:cubicBezTo>
                  <a:cubicBezTo>
                    <a:pt x="24" y="198"/>
                    <a:pt x="0" y="140"/>
                    <a:pt x="24" y="117"/>
                  </a:cubicBezTo>
                  <a:cubicBezTo>
                    <a:pt x="35" y="36"/>
                    <a:pt x="105" y="12"/>
                    <a:pt x="209" y="1"/>
                  </a:cubicBezTo>
                  <a:cubicBezTo>
                    <a:pt x="279" y="1"/>
                    <a:pt x="360" y="12"/>
                    <a:pt x="395" y="82"/>
                  </a:cubicBezTo>
                  <a:cubicBezTo>
                    <a:pt x="418" y="94"/>
                    <a:pt x="418" y="128"/>
                    <a:pt x="418" y="140"/>
                  </a:cubicBezTo>
                  <a:cubicBezTo>
                    <a:pt x="430" y="198"/>
                    <a:pt x="442" y="256"/>
                    <a:pt x="453" y="3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7"/>
            <p:cNvSpPr/>
            <p:nvPr/>
          </p:nvSpPr>
          <p:spPr>
            <a:xfrm>
              <a:off x="1285550" y="3152500"/>
              <a:ext cx="10200" cy="6700"/>
            </a:xfrm>
            <a:custGeom>
              <a:avLst/>
              <a:gdLst/>
              <a:ahLst/>
              <a:cxnLst/>
              <a:rect l="l" t="t" r="r" b="b"/>
              <a:pathLst>
                <a:path w="408" h="268" extrusionOk="0">
                  <a:moveTo>
                    <a:pt x="361" y="1"/>
                  </a:moveTo>
                  <a:cubicBezTo>
                    <a:pt x="372" y="105"/>
                    <a:pt x="384" y="163"/>
                    <a:pt x="407" y="221"/>
                  </a:cubicBezTo>
                  <a:cubicBezTo>
                    <a:pt x="291" y="268"/>
                    <a:pt x="187" y="268"/>
                    <a:pt x="70" y="233"/>
                  </a:cubicBezTo>
                  <a:cubicBezTo>
                    <a:pt x="24" y="221"/>
                    <a:pt x="1" y="163"/>
                    <a:pt x="1" y="117"/>
                  </a:cubicBezTo>
                  <a:cubicBezTo>
                    <a:pt x="1" y="70"/>
                    <a:pt x="47" y="12"/>
                    <a:pt x="82" y="12"/>
                  </a:cubicBezTo>
                  <a:cubicBezTo>
                    <a:pt x="163" y="1"/>
                    <a:pt x="245" y="12"/>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7"/>
            <p:cNvSpPr/>
            <p:nvPr/>
          </p:nvSpPr>
          <p:spPr>
            <a:xfrm>
              <a:off x="1282375" y="3103450"/>
              <a:ext cx="9300" cy="9600"/>
            </a:xfrm>
            <a:custGeom>
              <a:avLst/>
              <a:gdLst/>
              <a:ahLst/>
              <a:cxnLst/>
              <a:rect l="l" t="t" r="r" b="b"/>
              <a:pathLst>
                <a:path w="372" h="384" extrusionOk="0">
                  <a:moveTo>
                    <a:pt x="244" y="384"/>
                  </a:moveTo>
                  <a:cubicBezTo>
                    <a:pt x="174" y="326"/>
                    <a:pt x="93" y="268"/>
                    <a:pt x="58" y="210"/>
                  </a:cubicBezTo>
                  <a:cubicBezTo>
                    <a:pt x="0" y="152"/>
                    <a:pt x="23" y="59"/>
                    <a:pt x="93" y="36"/>
                  </a:cubicBezTo>
                  <a:cubicBezTo>
                    <a:pt x="186" y="1"/>
                    <a:pt x="255" y="1"/>
                    <a:pt x="314" y="70"/>
                  </a:cubicBezTo>
                  <a:cubicBezTo>
                    <a:pt x="372" y="128"/>
                    <a:pt x="360" y="210"/>
                    <a:pt x="314" y="279"/>
                  </a:cubicBezTo>
                  <a:cubicBezTo>
                    <a:pt x="302" y="303"/>
                    <a:pt x="267" y="326"/>
                    <a:pt x="244" y="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7"/>
            <p:cNvSpPr/>
            <p:nvPr/>
          </p:nvSpPr>
          <p:spPr>
            <a:xfrm>
              <a:off x="1281200" y="3076750"/>
              <a:ext cx="11925" cy="5825"/>
            </a:xfrm>
            <a:custGeom>
              <a:avLst/>
              <a:gdLst/>
              <a:ahLst/>
              <a:cxnLst/>
              <a:rect l="l" t="t" r="r" b="b"/>
              <a:pathLst>
                <a:path w="477" h="233" extrusionOk="0">
                  <a:moveTo>
                    <a:pt x="256" y="233"/>
                  </a:moveTo>
                  <a:cubicBezTo>
                    <a:pt x="105" y="233"/>
                    <a:pt x="1" y="175"/>
                    <a:pt x="24" y="117"/>
                  </a:cubicBezTo>
                  <a:cubicBezTo>
                    <a:pt x="70" y="1"/>
                    <a:pt x="175" y="12"/>
                    <a:pt x="256" y="12"/>
                  </a:cubicBezTo>
                  <a:cubicBezTo>
                    <a:pt x="395" y="1"/>
                    <a:pt x="477" y="59"/>
                    <a:pt x="465" y="128"/>
                  </a:cubicBezTo>
                  <a:cubicBezTo>
                    <a:pt x="430" y="198"/>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7"/>
            <p:cNvSpPr/>
            <p:nvPr/>
          </p:nvSpPr>
          <p:spPr>
            <a:xfrm>
              <a:off x="1280925" y="3061950"/>
              <a:ext cx="9000" cy="6425"/>
            </a:xfrm>
            <a:custGeom>
              <a:avLst/>
              <a:gdLst/>
              <a:ahLst/>
              <a:cxnLst/>
              <a:rect l="l" t="t" r="r" b="b"/>
              <a:pathLst>
                <a:path w="360" h="257" extrusionOk="0">
                  <a:moveTo>
                    <a:pt x="186" y="244"/>
                  </a:moveTo>
                  <a:cubicBezTo>
                    <a:pt x="139" y="221"/>
                    <a:pt x="93" y="221"/>
                    <a:pt x="58" y="198"/>
                  </a:cubicBezTo>
                  <a:cubicBezTo>
                    <a:pt x="23" y="186"/>
                    <a:pt x="0" y="140"/>
                    <a:pt x="0" y="105"/>
                  </a:cubicBezTo>
                  <a:cubicBezTo>
                    <a:pt x="0" y="82"/>
                    <a:pt x="35" y="36"/>
                    <a:pt x="70" y="24"/>
                  </a:cubicBezTo>
                  <a:cubicBezTo>
                    <a:pt x="139" y="1"/>
                    <a:pt x="209" y="1"/>
                    <a:pt x="267" y="24"/>
                  </a:cubicBezTo>
                  <a:cubicBezTo>
                    <a:pt x="302" y="36"/>
                    <a:pt x="360" y="82"/>
                    <a:pt x="360" y="117"/>
                  </a:cubicBezTo>
                  <a:cubicBezTo>
                    <a:pt x="360" y="163"/>
                    <a:pt x="313" y="198"/>
                    <a:pt x="290" y="221"/>
                  </a:cubicBezTo>
                  <a:cubicBezTo>
                    <a:pt x="267" y="256"/>
                    <a:pt x="232" y="244"/>
                    <a:pt x="186"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7"/>
            <p:cNvSpPr/>
            <p:nvPr/>
          </p:nvSpPr>
          <p:spPr>
            <a:xfrm>
              <a:off x="1282075" y="3091275"/>
              <a:ext cx="8450" cy="6100"/>
            </a:xfrm>
            <a:custGeom>
              <a:avLst/>
              <a:gdLst/>
              <a:ahLst/>
              <a:cxnLst/>
              <a:rect l="l" t="t" r="r" b="b"/>
              <a:pathLst>
                <a:path w="338" h="244" extrusionOk="0">
                  <a:moveTo>
                    <a:pt x="163" y="244"/>
                  </a:moveTo>
                  <a:cubicBezTo>
                    <a:pt x="151" y="244"/>
                    <a:pt x="105" y="232"/>
                    <a:pt x="82" y="198"/>
                  </a:cubicBezTo>
                  <a:cubicBezTo>
                    <a:pt x="0" y="151"/>
                    <a:pt x="24" y="58"/>
                    <a:pt x="93" y="23"/>
                  </a:cubicBezTo>
                  <a:cubicBezTo>
                    <a:pt x="117" y="12"/>
                    <a:pt x="163" y="0"/>
                    <a:pt x="209" y="0"/>
                  </a:cubicBezTo>
                  <a:cubicBezTo>
                    <a:pt x="279" y="0"/>
                    <a:pt x="326" y="35"/>
                    <a:pt x="326" y="93"/>
                  </a:cubicBezTo>
                  <a:cubicBezTo>
                    <a:pt x="337" y="186"/>
                    <a:pt x="267" y="244"/>
                    <a:pt x="163"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7"/>
            <p:cNvSpPr/>
            <p:nvPr/>
          </p:nvSpPr>
          <p:spPr>
            <a:xfrm>
              <a:off x="1285550" y="3163250"/>
              <a:ext cx="7575" cy="6400"/>
            </a:xfrm>
            <a:custGeom>
              <a:avLst/>
              <a:gdLst/>
              <a:ahLst/>
              <a:cxnLst/>
              <a:rect l="l" t="t" r="r" b="b"/>
              <a:pathLst>
                <a:path w="303" h="256" extrusionOk="0">
                  <a:moveTo>
                    <a:pt x="175" y="256"/>
                  </a:moveTo>
                  <a:cubicBezTo>
                    <a:pt x="59" y="232"/>
                    <a:pt x="1" y="198"/>
                    <a:pt x="1" y="116"/>
                  </a:cubicBezTo>
                  <a:cubicBezTo>
                    <a:pt x="1" y="47"/>
                    <a:pt x="70" y="0"/>
                    <a:pt x="163" y="23"/>
                  </a:cubicBezTo>
                  <a:cubicBezTo>
                    <a:pt x="233" y="23"/>
                    <a:pt x="303" y="93"/>
                    <a:pt x="279" y="151"/>
                  </a:cubicBezTo>
                  <a:cubicBezTo>
                    <a:pt x="256" y="198"/>
                    <a:pt x="198" y="221"/>
                    <a:pt x="175"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7"/>
            <p:cNvSpPr/>
            <p:nvPr/>
          </p:nvSpPr>
          <p:spPr>
            <a:xfrm>
              <a:off x="1282950" y="3121750"/>
              <a:ext cx="5825" cy="6400"/>
            </a:xfrm>
            <a:custGeom>
              <a:avLst/>
              <a:gdLst/>
              <a:ahLst/>
              <a:cxnLst/>
              <a:rect l="l" t="t" r="r" b="b"/>
              <a:pathLst>
                <a:path w="233" h="256" extrusionOk="0">
                  <a:moveTo>
                    <a:pt x="105" y="256"/>
                  </a:moveTo>
                  <a:cubicBezTo>
                    <a:pt x="70" y="209"/>
                    <a:pt x="35" y="174"/>
                    <a:pt x="12" y="128"/>
                  </a:cubicBezTo>
                  <a:cubicBezTo>
                    <a:pt x="0" y="70"/>
                    <a:pt x="35" y="23"/>
                    <a:pt x="82" y="12"/>
                  </a:cubicBezTo>
                  <a:cubicBezTo>
                    <a:pt x="140" y="0"/>
                    <a:pt x="221" y="23"/>
                    <a:pt x="221" y="81"/>
                  </a:cubicBezTo>
                  <a:cubicBezTo>
                    <a:pt x="232" y="174"/>
                    <a:pt x="198" y="232"/>
                    <a:pt x="105"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7"/>
            <p:cNvSpPr/>
            <p:nvPr/>
          </p:nvSpPr>
          <p:spPr>
            <a:xfrm>
              <a:off x="1290200" y="3178625"/>
              <a:ext cx="6125" cy="4950"/>
            </a:xfrm>
            <a:custGeom>
              <a:avLst/>
              <a:gdLst/>
              <a:ahLst/>
              <a:cxnLst/>
              <a:rect l="l" t="t" r="r" b="b"/>
              <a:pathLst>
                <a:path w="245" h="198" extrusionOk="0">
                  <a:moveTo>
                    <a:pt x="244" y="70"/>
                  </a:moveTo>
                  <a:cubicBezTo>
                    <a:pt x="233" y="163"/>
                    <a:pt x="163" y="198"/>
                    <a:pt x="82" y="186"/>
                  </a:cubicBezTo>
                  <a:cubicBezTo>
                    <a:pt x="35" y="175"/>
                    <a:pt x="1" y="128"/>
                    <a:pt x="12" y="82"/>
                  </a:cubicBezTo>
                  <a:cubicBezTo>
                    <a:pt x="47" y="12"/>
                    <a:pt x="105" y="1"/>
                    <a:pt x="163" y="12"/>
                  </a:cubicBezTo>
                  <a:cubicBezTo>
                    <a:pt x="186" y="12"/>
                    <a:pt x="221" y="59"/>
                    <a:pt x="244"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7"/>
            <p:cNvSpPr/>
            <p:nvPr/>
          </p:nvSpPr>
          <p:spPr>
            <a:xfrm>
              <a:off x="1220825" y="3192850"/>
              <a:ext cx="112925" cy="40650"/>
            </a:xfrm>
            <a:custGeom>
              <a:avLst/>
              <a:gdLst/>
              <a:ahLst/>
              <a:cxnLst/>
              <a:rect l="l" t="t" r="r" b="b"/>
              <a:pathLst>
                <a:path w="4517" h="1626" extrusionOk="0">
                  <a:moveTo>
                    <a:pt x="2462" y="0"/>
                  </a:moveTo>
                  <a:lnTo>
                    <a:pt x="3809" y="0"/>
                  </a:lnTo>
                  <a:cubicBezTo>
                    <a:pt x="3948" y="0"/>
                    <a:pt x="4053" y="35"/>
                    <a:pt x="4111" y="186"/>
                  </a:cubicBezTo>
                  <a:cubicBezTo>
                    <a:pt x="4227" y="465"/>
                    <a:pt x="4354" y="720"/>
                    <a:pt x="4470" y="999"/>
                  </a:cubicBezTo>
                  <a:cubicBezTo>
                    <a:pt x="4517" y="1103"/>
                    <a:pt x="4505" y="1219"/>
                    <a:pt x="4494" y="1335"/>
                  </a:cubicBezTo>
                  <a:cubicBezTo>
                    <a:pt x="4470" y="1394"/>
                    <a:pt x="4412" y="1463"/>
                    <a:pt x="4378" y="1486"/>
                  </a:cubicBezTo>
                  <a:cubicBezTo>
                    <a:pt x="4262" y="1568"/>
                    <a:pt x="4145" y="1626"/>
                    <a:pt x="4006" y="1626"/>
                  </a:cubicBezTo>
                  <a:lnTo>
                    <a:pt x="2195" y="1626"/>
                  </a:lnTo>
                  <a:cubicBezTo>
                    <a:pt x="2149" y="1626"/>
                    <a:pt x="2114" y="1626"/>
                    <a:pt x="2079" y="1602"/>
                  </a:cubicBezTo>
                  <a:cubicBezTo>
                    <a:pt x="1893" y="1521"/>
                    <a:pt x="1673" y="1533"/>
                    <a:pt x="1475" y="1533"/>
                  </a:cubicBezTo>
                  <a:cubicBezTo>
                    <a:pt x="1313" y="1533"/>
                    <a:pt x="1150" y="1533"/>
                    <a:pt x="988" y="1475"/>
                  </a:cubicBezTo>
                  <a:cubicBezTo>
                    <a:pt x="906" y="1452"/>
                    <a:pt x="790" y="1463"/>
                    <a:pt x="686" y="1463"/>
                  </a:cubicBezTo>
                  <a:lnTo>
                    <a:pt x="198" y="1463"/>
                  </a:lnTo>
                  <a:cubicBezTo>
                    <a:pt x="82" y="1463"/>
                    <a:pt x="36" y="1394"/>
                    <a:pt x="24" y="1289"/>
                  </a:cubicBezTo>
                  <a:cubicBezTo>
                    <a:pt x="1" y="1161"/>
                    <a:pt x="24" y="1022"/>
                    <a:pt x="117" y="929"/>
                  </a:cubicBezTo>
                  <a:cubicBezTo>
                    <a:pt x="221" y="825"/>
                    <a:pt x="326" y="709"/>
                    <a:pt x="384" y="546"/>
                  </a:cubicBezTo>
                  <a:cubicBezTo>
                    <a:pt x="430" y="430"/>
                    <a:pt x="512" y="349"/>
                    <a:pt x="581" y="256"/>
                  </a:cubicBezTo>
                  <a:cubicBezTo>
                    <a:pt x="616" y="233"/>
                    <a:pt x="663" y="209"/>
                    <a:pt x="686" y="198"/>
                  </a:cubicBezTo>
                  <a:cubicBezTo>
                    <a:pt x="732" y="186"/>
                    <a:pt x="790" y="186"/>
                    <a:pt x="802" y="151"/>
                  </a:cubicBezTo>
                  <a:cubicBezTo>
                    <a:pt x="872" y="0"/>
                    <a:pt x="1023" y="12"/>
                    <a:pt x="1150" y="12"/>
                  </a:cubicBezTo>
                  <a:cubicBezTo>
                    <a:pt x="1591" y="0"/>
                    <a:pt x="2021" y="0"/>
                    <a:pt x="2462" y="0"/>
                  </a:cubicBezTo>
                  <a:close/>
                  <a:moveTo>
                    <a:pt x="3762" y="244"/>
                  </a:moveTo>
                  <a:lnTo>
                    <a:pt x="1127" y="244"/>
                  </a:lnTo>
                  <a:cubicBezTo>
                    <a:pt x="988" y="244"/>
                    <a:pt x="872" y="314"/>
                    <a:pt x="814" y="407"/>
                  </a:cubicBezTo>
                  <a:cubicBezTo>
                    <a:pt x="651" y="604"/>
                    <a:pt x="523" y="836"/>
                    <a:pt x="384" y="1057"/>
                  </a:cubicBezTo>
                  <a:cubicBezTo>
                    <a:pt x="361" y="1068"/>
                    <a:pt x="384" y="1115"/>
                    <a:pt x="384" y="1161"/>
                  </a:cubicBezTo>
                  <a:lnTo>
                    <a:pt x="814" y="1161"/>
                  </a:lnTo>
                  <a:cubicBezTo>
                    <a:pt x="906" y="1161"/>
                    <a:pt x="1011" y="1173"/>
                    <a:pt x="1092" y="1196"/>
                  </a:cubicBezTo>
                  <a:cubicBezTo>
                    <a:pt x="1220" y="1243"/>
                    <a:pt x="1359" y="1254"/>
                    <a:pt x="1487" y="1254"/>
                  </a:cubicBezTo>
                  <a:cubicBezTo>
                    <a:pt x="1649" y="1254"/>
                    <a:pt x="1800" y="1231"/>
                    <a:pt x="1951" y="1277"/>
                  </a:cubicBezTo>
                  <a:cubicBezTo>
                    <a:pt x="2195" y="1359"/>
                    <a:pt x="2450" y="1335"/>
                    <a:pt x="2706" y="1347"/>
                  </a:cubicBezTo>
                  <a:lnTo>
                    <a:pt x="3890" y="1347"/>
                  </a:lnTo>
                  <a:cubicBezTo>
                    <a:pt x="4041" y="1347"/>
                    <a:pt x="4157" y="1335"/>
                    <a:pt x="4273" y="1173"/>
                  </a:cubicBezTo>
                  <a:cubicBezTo>
                    <a:pt x="4064" y="894"/>
                    <a:pt x="4029" y="546"/>
                    <a:pt x="3762"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17"/>
          <p:cNvSpPr/>
          <p:nvPr/>
        </p:nvSpPr>
        <p:spPr>
          <a:xfrm rot="-290954">
            <a:off x="83173" y="3527901"/>
            <a:ext cx="477421" cy="47165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17"/>
          <p:cNvGrpSpPr/>
          <p:nvPr/>
        </p:nvGrpSpPr>
        <p:grpSpPr>
          <a:xfrm rot="-4044333">
            <a:off x="262800" y="4144473"/>
            <a:ext cx="1234481" cy="919854"/>
            <a:chOff x="1954550" y="2620525"/>
            <a:chExt cx="310850" cy="231625"/>
          </a:xfrm>
        </p:grpSpPr>
        <p:sp>
          <p:nvSpPr>
            <p:cNvPr id="923" name="Google Shape;923;p17"/>
            <p:cNvSpPr/>
            <p:nvPr/>
          </p:nvSpPr>
          <p:spPr>
            <a:xfrm>
              <a:off x="1954550" y="2620525"/>
              <a:ext cx="310850" cy="231625"/>
            </a:xfrm>
            <a:custGeom>
              <a:avLst/>
              <a:gdLst/>
              <a:ahLst/>
              <a:cxnLst/>
              <a:rect l="l" t="t" r="r" b="b"/>
              <a:pathLst>
                <a:path w="12434" h="9265" extrusionOk="0">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7"/>
            <p:cNvSpPr/>
            <p:nvPr/>
          </p:nvSpPr>
          <p:spPr>
            <a:xfrm>
              <a:off x="2115625" y="2668975"/>
              <a:ext cx="62700" cy="44450"/>
            </a:xfrm>
            <a:custGeom>
              <a:avLst/>
              <a:gdLst/>
              <a:ahLst/>
              <a:cxnLst/>
              <a:rect l="l" t="t" r="r" b="b"/>
              <a:pathLst>
                <a:path w="2508" h="1778" extrusionOk="0">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7"/>
            <p:cNvSpPr/>
            <p:nvPr/>
          </p:nvSpPr>
          <p:spPr>
            <a:xfrm>
              <a:off x="2021300" y="2692200"/>
              <a:ext cx="10750" cy="104500"/>
            </a:xfrm>
            <a:custGeom>
              <a:avLst/>
              <a:gdLst/>
              <a:ahLst/>
              <a:cxnLst/>
              <a:rect l="l" t="t" r="r" b="b"/>
              <a:pathLst>
                <a:path w="430" h="4180" extrusionOk="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7"/>
            <p:cNvSpPr/>
            <p:nvPr/>
          </p:nvSpPr>
          <p:spPr>
            <a:xfrm>
              <a:off x="2053800" y="2689300"/>
              <a:ext cx="13950" cy="108000"/>
            </a:xfrm>
            <a:custGeom>
              <a:avLst/>
              <a:gdLst/>
              <a:ahLst/>
              <a:cxnLst/>
              <a:rect l="l" t="t" r="r" b="b"/>
              <a:pathLst>
                <a:path w="558" h="4320" extrusionOk="0">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7"/>
            <p:cNvSpPr/>
            <p:nvPr/>
          </p:nvSpPr>
          <p:spPr>
            <a:xfrm>
              <a:off x="2081375" y="2683500"/>
              <a:ext cx="15700" cy="113500"/>
            </a:xfrm>
            <a:custGeom>
              <a:avLst/>
              <a:gdLst/>
              <a:ahLst/>
              <a:cxnLst/>
              <a:rect l="l" t="t" r="r" b="b"/>
              <a:pathLst>
                <a:path w="628" h="4540" extrusionOk="0">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7"/>
            <p:cNvSpPr/>
            <p:nvPr/>
          </p:nvSpPr>
          <p:spPr>
            <a:xfrm>
              <a:off x="2165550" y="2722975"/>
              <a:ext cx="12200" cy="58650"/>
            </a:xfrm>
            <a:custGeom>
              <a:avLst/>
              <a:gdLst/>
              <a:ahLst/>
              <a:cxnLst/>
              <a:rect l="l" t="t" r="r" b="b"/>
              <a:pathLst>
                <a:path w="488" h="2346" extrusionOk="0">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7"/>
            <p:cNvSpPr/>
            <p:nvPr/>
          </p:nvSpPr>
          <p:spPr>
            <a:xfrm>
              <a:off x="2140575" y="2727600"/>
              <a:ext cx="13100" cy="56925"/>
            </a:xfrm>
            <a:custGeom>
              <a:avLst/>
              <a:gdLst/>
              <a:ahLst/>
              <a:cxnLst/>
              <a:rect l="l" t="t" r="r" b="b"/>
              <a:pathLst>
                <a:path w="524" h="2277" extrusionOk="0">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2121125" y="2724125"/>
              <a:ext cx="9900" cy="43850"/>
            </a:xfrm>
            <a:custGeom>
              <a:avLst/>
              <a:gdLst/>
              <a:ahLst/>
              <a:cxnLst/>
              <a:rect l="l" t="t" r="r" b="b"/>
              <a:pathLst>
                <a:path w="396" h="1754" extrusionOk="0">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2126075" y="2779275"/>
              <a:ext cx="4075" cy="3800"/>
            </a:xfrm>
            <a:custGeom>
              <a:avLst/>
              <a:gdLst/>
              <a:ahLst/>
              <a:cxnLst/>
              <a:rect l="l" t="t" r="r" b="b"/>
              <a:pathLst>
                <a:path w="163" h="152" extrusionOk="0">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17"/>
          <p:cNvGrpSpPr/>
          <p:nvPr/>
        </p:nvGrpSpPr>
        <p:grpSpPr>
          <a:xfrm rot="-1012302">
            <a:off x="353529" y="2777724"/>
            <a:ext cx="417388" cy="653682"/>
            <a:chOff x="683900" y="3612800"/>
            <a:chExt cx="105100" cy="164600"/>
          </a:xfrm>
        </p:grpSpPr>
        <p:sp>
          <p:nvSpPr>
            <p:cNvPr id="933" name="Google Shape;933;p17"/>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17"/>
          <p:cNvGrpSpPr/>
          <p:nvPr/>
        </p:nvGrpSpPr>
        <p:grpSpPr>
          <a:xfrm rot="2203129">
            <a:off x="1587612" y="4469229"/>
            <a:ext cx="239083" cy="580024"/>
            <a:chOff x="1282375" y="3450000"/>
            <a:chExt cx="64725" cy="157025"/>
          </a:xfrm>
        </p:grpSpPr>
        <p:sp>
          <p:nvSpPr>
            <p:cNvPr id="936" name="Google Shape;936;p17"/>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ONE_COLUMN_TEXT_1_1">
    <p:spTree>
      <p:nvGrpSpPr>
        <p:cNvPr id="1" name="Shape 998"/>
        <p:cNvGrpSpPr/>
        <p:nvPr/>
      </p:nvGrpSpPr>
      <p:grpSpPr>
        <a:xfrm>
          <a:off x="0" y="0"/>
          <a:ext cx="0" cy="0"/>
          <a:chOff x="0" y="0"/>
          <a:chExt cx="0" cy="0"/>
        </a:xfrm>
      </p:grpSpPr>
      <p:sp>
        <p:nvSpPr>
          <p:cNvPr id="999" name="Google Shape;999;p19"/>
          <p:cNvSpPr txBox="1">
            <a:spLocks noGrp="1"/>
          </p:cNvSpPr>
          <p:nvPr>
            <p:ph type="subTitle" idx="1"/>
          </p:nvPr>
        </p:nvSpPr>
        <p:spPr>
          <a:xfrm>
            <a:off x="720001" y="2807720"/>
            <a:ext cx="17520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00" name="Google Shape;1000;p19"/>
          <p:cNvSpPr txBox="1">
            <a:spLocks noGrp="1"/>
          </p:cNvSpPr>
          <p:nvPr>
            <p:ph type="subTitle" idx="2"/>
          </p:nvPr>
        </p:nvSpPr>
        <p:spPr>
          <a:xfrm>
            <a:off x="720001" y="2333125"/>
            <a:ext cx="17520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1001" name="Google Shape;1001;p19"/>
          <p:cNvSpPr txBox="1">
            <a:spLocks noGrp="1"/>
          </p:cNvSpPr>
          <p:nvPr>
            <p:ph type="ctrTitle"/>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1002" name="Google Shape;1002;p19"/>
          <p:cNvSpPr txBox="1">
            <a:spLocks noGrp="1"/>
          </p:cNvSpPr>
          <p:nvPr>
            <p:ph type="subTitle" idx="3"/>
          </p:nvPr>
        </p:nvSpPr>
        <p:spPr>
          <a:xfrm>
            <a:off x="6667800" y="2807720"/>
            <a:ext cx="17520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03" name="Google Shape;1003;p19"/>
          <p:cNvSpPr txBox="1">
            <a:spLocks noGrp="1"/>
          </p:cNvSpPr>
          <p:nvPr>
            <p:ph type="subTitle" idx="4"/>
          </p:nvPr>
        </p:nvSpPr>
        <p:spPr>
          <a:xfrm>
            <a:off x="6667800" y="2333125"/>
            <a:ext cx="17520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1004" name="Google Shape;1004;p19"/>
          <p:cNvSpPr txBox="1">
            <a:spLocks noGrp="1"/>
          </p:cNvSpPr>
          <p:nvPr>
            <p:ph type="subTitle" idx="5"/>
          </p:nvPr>
        </p:nvSpPr>
        <p:spPr>
          <a:xfrm>
            <a:off x="2702601" y="2807720"/>
            <a:ext cx="17520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05" name="Google Shape;1005;p19"/>
          <p:cNvSpPr txBox="1">
            <a:spLocks noGrp="1"/>
          </p:cNvSpPr>
          <p:nvPr>
            <p:ph type="subTitle" idx="6"/>
          </p:nvPr>
        </p:nvSpPr>
        <p:spPr>
          <a:xfrm>
            <a:off x="2699304" y="2333125"/>
            <a:ext cx="17520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1006" name="Google Shape;1006;p19"/>
          <p:cNvSpPr txBox="1">
            <a:spLocks noGrp="1"/>
          </p:cNvSpPr>
          <p:nvPr>
            <p:ph type="subTitle" idx="7"/>
          </p:nvPr>
        </p:nvSpPr>
        <p:spPr>
          <a:xfrm>
            <a:off x="4692696" y="2807720"/>
            <a:ext cx="17520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07" name="Google Shape;1007;p19"/>
          <p:cNvSpPr txBox="1">
            <a:spLocks noGrp="1"/>
          </p:cNvSpPr>
          <p:nvPr>
            <p:ph type="subTitle" idx="8"/>
          </p:nvPr>
        </p:nvSpPr>
        <p:spPr>
          <a:xfrm>
            <a:off x="4692696" y="2333125"/>
            <a:ext cx="17520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grpSp>
        <p:nvGrpSpPr>
          <p:cNvPr id="1008" name="Google Shape;1008;p19"/>
          <p:cNvGrpSpPr/>
          <p:nvPr/>
        </p:nvGrpSpPr>
        <p:grpSpPr>
          <a:xfrm rot="-2700065">
            <a:off x="-105208" y="747786"/>
            <a:ext cx="598768" cy="1110833"/>
            <a:chOff x="2369275" y="3344925"/>
            <a:chExt cx="160525" cy="297800"/>
          </a:xfrm>
        </p:grpSpPr>
        <p:sp>
          <p:nvSpPr>
            <p:cNvPr id="1009" name="Google Shape;1009;p19"/>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9"/>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9"/>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9"/>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9"/>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9"/>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9"/>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9"/>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9"/>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 name="Google Shape;1024;p19"/>
          <p:cNvSpPr/>
          <p:nvPr/>
        </p:nvSpPr>
        <p:spPr>
          <a:xfrm rot="1184892">
            <a:off x="897616" y="-33814"/>
            <a:ext cx="890332" cy="812016"/>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19"/>
          <p:cNvGrpSpPr/>
          <p:nvPr/>
        </p:nvGrpSpPr>
        <p:grpSpPr>
          <a:xfrm rot="-6261324">
            <a:off x="1228297" y="434228"/>
            <a:ext cx="358602" cy="1165471"/>
            <a:chOff x="954700" y="3672025"/>
            <a:chExt cx="106825" cy="360200"/>
          </a:xfrm>
        </p:grpSpPr>
        <p:sp>
          <p:nvSpPr>
            <p:cNvPr id="1026" name="Google Shape;1026;p19"/>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19"/>
          <p:cNvGrpSpPr/>
          <p:nvPr/>
        </p:nvGrpSpPr>
        <p:grpSpPr>
          <a:xfrm rot="-2161832">
            <a:off x="219781" y="57677"/>
            <a:ext cx="546806" cy="912618"/>
            <a:chOff x="1980950" y="3649100"/>
            <a:chExt cx="146600" cy="244675"/>
          </a:xfrm>
        </p:grpSpPr>
        <p:sp>
          <p:nvSpPr>
            <p:cNvPr id="1036" name="Google Shape;1036;p19"/>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19"/>
          <p:cNvGrpSpPr/>
          <p:nvPr/>
        </p:nvGrpSpPr>
        <p:grpSpPr>
          <a:xfrm rot="-2700000">
            <a:off x="8525949" y="3948162"/>
            <a:ext cx="388232" cy="608020"/>
            <a:chOff x="683900" y="3612800"/>
            <a:chExt cx="105100" cy="164600"/>
          </a:xfrm>
        </p:grpSpPr>
        <p:sp>
          <p:nvSpPr>
            <p:cNvPr id="1048" name="Google Shape;1048;p19"/>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19"/>
          <p:cNvGrpSpPr/>
          <p:nvPr/>
        </p:nvGrpSpPr>
        <p:grpSpPr>
          <a:xfrm rot="3303917">
            <a:off x="7811565" y="4352123"/>
            <a:ext cx="360250" cy="1149365"/>
            <a:chOff x="616875" y="3027700"/>
            <a:chExt cx="97525" cy="311150"/>
          </a:xfrm>
        </p:grpSpPr>
        <p:sp>
          <p:nvSpPr>
            <p:cNvPr id="1051" name="Google Shape;1051;p19"/>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9"/>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9"/>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9"/>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9"/>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19"/>
          <p:cNvSpPr/>
          <p:nvPr/>
        </p:nvSpPr>
        <p:spPr>
          <a:xfrm rot="2153135">
            <a:off x="8561175" y="4655913"/>
            <a:ext cx="526615" cy="541771"/>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1"/>
        <p:cNvGrpSpPr/>
        <p:nvPr/>
      </p:nvGrpSpPr>
      <p:grpSpPr>
        <a:xfrm>
          <a:off x="0" y="0"/>
          <a:ext cx="0" cy="0"/>
          <a:chOff x="0" y="0"/>
          <a:chExt cx="0" cy="0"/>
        </a:xfrm>
      </p:grpSpPr>
      <p:sp>
        <p:nvSpPr>
          <p:cNvPr id="1172" name="Google Shape;1172;p22"/>
          <p:cNvSpPr txBox="1">
            <a:spLocks noGrp="1"/>
          </p:cNvSpPr>
          <p:nvPr>
            <p:ph type="subTitle" idx="1"/>
          </p:nvPr>
        </p:nvSpPr>
        <p:spPr>
          <a:xfrm>
            <a:off x="3468150" y="3381500"/>
            <a:ext cx="2207700" cy="52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173" name="Google Shape;1173;p22"/>
          <p:cNvSpPr txBox="1">
            <a:spLocks noGrp="1"/>
          </p:cNvSpPr>
          <p:nvPr>
            <p:ph type="ctrTitle"/>
          </p:nvPr>
        </p:nvSpPr>
        <p:spPr>
          <a:xfrm>
            <a:off x="1374900" y="1728450"/>
            <a:ext cx="6394200" cy="168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1174" name="Google Shape;1174;p22"/>
          <p:cNvGrpSpPr/>
          <p:nvPr/>
        </p:nvGrpSpPr>
        <p:grpSpPr>
          <a:xfrm rot="3553717">
            <a:off x="-190479" y="3898355"/>
            <a:ext cx="1657053" cy="1186673"/>
            <a:chOff x="2656025" y="2684075"/>
            <a:chExt cx="464100" cy="332350"/>
          </a:xfrm>
        </p:grpSpPr>
        <p:sp>
          <p:nvSpPr>
            <p:cNvPr id="1175" name="Google Shape;1175;p22"/>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2"/>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2"/>
          <p:cNvGrpSpPr/>
          <p:nvPr/>
        </p:nvGrpSpPr>
        <p:grpSpPr>
          <a:xfrm rot="1425117">
            <a:off x="1636783" y="4272006"/>
            <a:ext cx="870560" cy="1160758"/>
            <a:chOff x="2957300" y="3608175"/>
            <a:chExt cx="231325" cy="310850"/>
          </a:xfrm>
        </p:grpSpPr>
        <p:sp>
          <p:nvSpPr>
            <p:cNvPr id="1184" name="Google Shape;1184;p22"/>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2"/>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2"/>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2"/>
          <p:cNvGrpSpPr/>
          <p:nvPr/>
        </p:nvGrpSpPr>
        <p:grpSpPr>
          <a:xfrm rot="-2084963">
            <a:off x="6461954" y="-103695"/>
            <a:ext cx="1670611" cy="1197127"/>
            <a:chOff x="692625" y="2569725"/>
            <a:chExt cx="463800" cy="332350"/>
          </a:xfrm>
        </p:grpSpPr>
        <p:sp>
          <p:nvSpPr>
            <p:cNvPr id="1198" name="Google Shape;1198;p22"/>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2"/>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22"/>
          <p:cNvGrpSpPr/>
          <p:nvPr/>
        </p:nvGrpSpPr>
        <p:grpSpPr>
          <a:xfrm rot="-1062273">
            <a:off x="8878022" y="229689"/>
            <a:ext cx="384784" cy="1297441"/>
            <a:chOff x="954700" y="3672025"/>
            <a:chExt cx="106825" cy="360200"/>
          </a:xfrm>
        </p:grpSpPr>
        <p:sp>
          <p:nvSpPr>
            <p:cNvPr id="1201" name="Google Shape;1201;p22"/>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2"/>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2"/>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2"/>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2"/>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2"/>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2"/>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2"/>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2"/>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22"/>
          <p:cNvGrpSpPr/>
          <p:nvPr/>
        </p:nvGrpSpPr>
        <p:grpSpPr>
          <a:xfrm rot="1031363">
            <a:off x="8511594" y="1716289"/>
            <a:ext cx="781001" cy="756958"/>
            <a:chOff x="852825" y="3133350"/>
            <a:chExt cx="216825" cy="210150"/>
          </a:xfrm>
        </p:grpSpPr>
        <p:sp>
          <p:nvSpPr>
            <p:cNvPr id="1211" name="Google Shape;1211;p22"/>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2"/>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2"/>
          <p:cNvGrpSpPr/>
          <p:nvPr/>
        </p:nvGrpSpPr>
        <p:grpSpPr>
          <a:xfrm rot="-9086648">
            <a:off x="6442476" y="-673704"/>
            <a:ext cx="351283" cy="1120755"/>
            <a:chOff x="616875" y="3027700"/>
            <a:chExt cx="97525" cy="311150"/>
          </a:xfrm>
        </p:grpSpPr>
        <p:sp>
          <p:nvSpPr>
            <p:cNvPr id="1214" name="Google Shape;1214;p22"/>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2"/>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2"/>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2"/>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2"/>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22"/>
          <p:cNvGrpSpPr/>
          <p:nvPr/>
        </p:nvGrpSpPr>
        <p:grpSpPr>
          <a:xfrm rot="1974894">
            <a:off x="7552184" y="872286"/>
            <a:ext cx="233139" cy="565604"/>
            <a:chOff x="1282375" y="3450000"/>
            <a:chExt cx="64725" cy="157025"/>
          </a:xfrm>
        </p:grpSpPr>
        <p:sp>
          <p:nvSpPr>
            <p:cNvPr id="1220" name="Google Shape;1220;p22"/>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2"/>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2"/>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22"/>
          <p:cNvGrpSpPr/>
          <p:nvPr/>
        </p:nvGrpSpPr>
        <p:grpSpPr>
          <a:xfrm rot="1302591">
            <a:off x="2690353" y="4653389"/>
            <a:ext cx="378569" cy="592888"/>
            <a:chOff x="683900" y="3612800"/>
            <a:chExt cx="105100" cy="164600"/>
          </a:xfrm>
        </p:grpSpPr>
        <p:sp>
          <p:nvSpPr>
            <p:cNvPr id="1224" name="Google Shape;1224;p22"/>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2"/>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22"/>
          <p:cNvGrpSpPr/>
          <p:nvPr/>
        </p:nvGrpSpPr>
        <p:grpSpPr>
          <a:xfrm rot="1974894">
            <a:off x="215209" y="2937336"/>
            <a:ext cx="233139" cy="565604"/>
            <a:chOff x="1282375" y="3450000"/>
            <a:chExt cx="64725" cy="157025"/>
          </a:xfrm>
        </p:grpSpPr>
        <p:sp>
          <p:nvSpPr>
            <p:cNvPr id="1227" name="Google Shape;1227;p22"/>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2"/>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2"/>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22"/>
          <p:cNvGrpSpPr/>
          <p:nvPr/>
        </p:nvGrpSpPr>
        <p:grpSpPr>
          <a:xfrm rot="-762759">
            <a:off x="1048283" y="3314521"/>
            <a:ext cx="590931" cy="1096303"/>
            <a:chOff x="2369275" y="3344925"/>
            <a:chExt cx="160525" cy="297800"/>
          </a:xfrm>
        </p:grpSpPr>
        <p:sp>
          <p:nvSpPr>
            <p:cNvPr id="1231" name="Google Shape;1231;p22"/>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2"/>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2"/>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2"/>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2"/>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2"/>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2"/>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2"/>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2"/>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2"/>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2"/>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2"/>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2"/>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2"/>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2"/>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22"/>
          <p:cNvGrpSpPr/>
          <p:nvPr/>
        </p:nvGrpSpPr>
        <p:grpSpPr>
          <a:xfrm rot="4092482">
            <a:off x="8037452" y="-173701"/>
            <a:ext cx="773115" cy="298133"/>
            <a:chOff x="1154075" y="3734125"/>
            <a:chExt cx="201750" cy="77800"/>
          </a:xfrm>
        </p:grpSpPr>
        <p:sp>
          <p:nvSpPr>
            <p:cNvPr id="1247" name="Google Shape;1247;p22"/>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2"/>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2"/>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2"/>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2"/>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2"/>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2"/>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2"/>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22"/>
          <p:cNvGrpSpPr/>
          <p:nvPr/>
        </p:nvGrpSpPr>
        <p:grpSpPr>
          <a:xfrm rot="1415750">
            <a:off x="8122903" y="501184"/>
            <a:ext cx="602211" cy="1005088"/>
            <a:chOff x="1980950" y="3649100"/>
            <a:chExt cx="146600" cy="244675"/>
          </a:xfrm>
        </p:grpSpPr>
        <p:sp>
          <p:nvSpPr>
            <p:cNvPr id="1256" name="Google Shape;1256;p22"/>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2"/>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2"/>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2"/>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2"/>
          <p:cNvGrpSpPr/>
          <p:nvPr/>
        </p:nvGrpSpPr>
        <p:grpSpPr>
          <a:xfrm rot="897778">
            <a:off x="7790034" y="1701916"/>
            <a:ext cx="540259" cy="223794"/>
            <a:chOff x="2333000" y="3750375"/>
            <a:chExt cx="157050" cy="65050"/>
          </a:xfrm>
        </p:grpSpPr>
        <p:sp>
          <p:nvSpPr>
            <p:cNvPr id="1270" name="Google Shape;1270;p22"/>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
  <p:cSld name="BIG_NUMBER_1">
    <p:spTree>
      <p:nvGrpSpPr>
        <p:cNvPr id="1" name="Shape 1455"/>
        <p:cNvGrpSpPr/>
        <p:nvPr/>
      </p:nvGrpSpPr>
      <p:grpSpPr>
        <a:xfrm>
          <a:off x="0" y="0"/>
          <a:ext cx="0" cy="0"/>
          <a:chOff x="0" y="0"/>
          <a:chExt cx="0" cy="0"/>
        </a:xfrm>
      </p:grpSpPr>
      <p:grpSp>
        <p:nvGrpSpPr>
          <p:cNvPr id="1456" name="Google Shape;1456;p26"/>
          <p:cNvGrpSpPr/>
          <p:nvPr/>
        </p:nvGrpSpPr>
        <p:grpSpPr>
          <a:xfrm rot="-3553717" flipH="1">
            <a:off x="7688754" y="3898355"/>
            <a:ext cx="1657053" cy="1186673"/>
            <a:chOff x="2656025" y="2684075"/>
            <a:chExt cx="464100" cy="332350"/>
          </a:xfrm>
        </p:grpSpPr>
        <p:sp>
          <p:nvSpPr>
            <p:cNvPr id="1457" name="Google Shape;1457;p26"/>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6"/>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6"/>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6"/>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6"/>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6"/>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6"/>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6"/>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26"/>
          <p:cNvGrpSpPr/>
          <p:nvPr/>
        </p:nvGrpSpPr>
        <p:grpSpPr>
          <a:xfrm rot="-1425117" flipH="1">
            <a:off x="6647985" y="4272006"/>
            <a:ext cx="870560" cy="1160758"/>
            <a:chOff x="2957300" y="3608175"/>
            <a:chExt cx="231325" cy="310850"/>
          </a:xfrm>
        </p:grpSpPr>
        <p:sp>
          <p:nvSpPr>
            <p:cNvPr id="1466" name="Google Shape;1466;p26"/>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6"/>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6"/>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6"/>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6"/>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6"/>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6"/>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6"/>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6"/>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6"/>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6"/>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6"/>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6"/>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26"/>
          <p:cNvGrpSpPr/>
          <p:nvPr/>
        </p:nvGrpSpPr>
        <p:grpSpPr>
          <a:xfrm rot="2084963" flipH="1">
            <a:off x="1022764" y="-103695"/>
            <a:ext cx="1670611" cy="1197127"/>
            <a:chOff x="692625" y="2569725"/>
            <a:chExt cx="463800" cy="332350"/>
          </a:xfrm>
        </p:grpSpPr>
        <p:sp>
          <p:nvSpPr>
            <p:cNvPr id="1480" name="Google Shape;1480;p26"/>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6"/>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26"/>
          <p:cNvGrpSpPr/>
          <p:nvPr/>
        </p:nvGrpSpPr>
        <p:grpSpPr>
          <a:xfrm rot="1062273" flipH="1">
            <a:off x="-107477" y="229689"/>
            <a:ext cx="384784" cy="1297441"/>
            <a:chOff x="954700" y="3672025"/>
            <a:chExt cx="106825" cy="360200"/>
          </a:xfrm>
        </p:grpSpPr>
        <p:sp>
          <p:nvSpPr>
            <p:cNvPr id="1483" name="Google Shape;1483;p26"/>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6"/>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6"/>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6"/>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6"/>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6"/>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6"/>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6"/>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6"/>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26"/>
          <p:cNvGrpSpPr/>
          <p:nvPr/>
        </p:nvGrpSpPr>
        <p:grpSpPr>
          <a:xfrm rot="-1031363" flipH="1">
            <a:off x="-137267" y="1716289"/>
            <a:ext cx="781001" cy="756958"/>
            <a:chOff x="852825" y="3133350"/>
            <a:chExt cx="216825" cy="210150"/>
          </a:xfrm>
        </p:grpSpPr>
        <p:sp>
          <p:nvSpPr>
            <p:cNvPr id="1493" name="Google Shape;1493;p26"/>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6"/>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26"/>
          <p:cNvGrpSpPr/>
          <p:nvPr/>
        </p:nvGrpSpPr>
        <p:grpSpPr>
          <a:xfrm rot="9086648" flipH="1">
            <a:off x="2361570" y="-673704"/>
            <a:ext cx="351283" cy="1120755"/>
            <a:chOff x="616875" y="3027700"/>
            <a:chExt cx="97525" cy="311150"/>
          </a:xfrm>
        </p:grpSpPr>
        <p:sp>
          <p:nvSpPr>
            <p:cNvPr id="1496" name="Google Shape;1496;p26"/>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6"/>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6"/>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6"/>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6"/>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26"/>
          <p:cNvGrpSpPr/>
          <p:nvPr/>
        </p:nvGrpSpPr>
        <p:grpSpPr>
          <a:xfrm rot="-1974894" flipH="1">
            <a:off x="1370005" y="872286"/>
            <a:ext cx="233139" cy="565604"/>
            <a:chOff x="1282375" y="3450000"/>
            <a:chExt cx="64725" cy="157025"/>
          </a:xfrm>
        </p:grpSpPr>
        <p:sp>
          <p:nvSpPr>
            <p:cNvPr id="1502" name="Google Shape;1502;p2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26"/>
          <p:cNvGrpSpPr/>
          <p:nvPr/>
        </p:nvGrpSpPr>
        <p:grpSpPr>
          <a:xfrm rot="-1302591" flipH="1">
            <a:off x="6086406" y="4653389"/>
            <a:ext cx="378569" cy="592888"/>
            <a:chOff x="683900" y="3612800"/>
            <a:chExt cx="105100" cy="164600"/>
          </a:xfrm>
        </p:grpSpPr>
        <p:sp>
          <p:nvSpPr>
            <p:cNvPr id="1506" name="Google Shape;1506;p26"/>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6"/>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26"/>
          <p:cNvGrpSpPr/>
          <p:nvPr/>
        </p:nvGrpSpPr>
        <p:grpSpPr>
          <a:xfrm rot="-1974894" flipH="1">
            <a:off x="8706980" y="2937336"/>
            <a:ext cx="233139" cy="565604"/>
            <a:chOff x="1282375" y="3450000"/>
            <a:chExt cx="64725" cy="157025"/>
          </a:xfrm>
        </p:grpSpPr>
        <p:sp>
          <p:nvSpPr>
            <p:cNvPr id="1509" name="Google Shape;1509;p2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26"/>
          <p:cNvGrpSpPr/>
          <p:nvPr/>
        </p:nvGrpSpPr>
        <p:grpSpPr>
          <a:xfrm rot="762759" flipH="1">
            <a:off x="7516114" y="3314521"/>
            <a:ext cx="590931" cy="1096303"/>
            <a:chOff x="2369275" y="3344925"/>
            <a:chExt cx="160525" cy="297800"/>
          </a:xfrm>
        </p:grpSpPr>
        <p:sp>
          <p:nvSpPr>
            <p:cNvPr id="1513" name="Google Shape;1513;p26"/>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6"/>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6"/>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6"/>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6"/>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6"/>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6"/>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6"/>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6"/>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6"/>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6"/>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6"/>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6"/>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6"/>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6"/>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26"/>
          <p:cNvGrpSpPr/>
          <p:nvPr/>
        </p:nvGrpSpPr>
        <p:grpSpPr>
          <a:xfrm rot="-4092482" flipH="1">
            <a:off x="344761" y="-173701"/>
            <a:ext cx="773115" cy="298133"/>
            <a:chOff x="1154075" y="3734125"/>
            <a:chExt cx="201750" cy="77800"/>
          </a:xfrm>
        </p:grpSpPr>
        <p:sp>
          <p:nvSpPr>
            <p:cNvPr id="1529" name="Google Shape;1529;p26"/>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6"/>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6"/>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6"/>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6"/>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6"/>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6"/>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6"/>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26"/>
          <p:cNvGrpSpPr/>
          <p:nvPr/>
        </p:nvGrpSpPr>
        <p:grpSpPr>
          <a:xfrm rot="-1415750" flipH="1">
            <a:off x="430215" y="501184"/>
            <a:ext cx="602211" cy="1005088"/>
            <a:chOff x="1980950" y="3649100"/>
            <a:chExt cx="146600" cy="244675"/>
          </a:xfrm>
        </p:grpSpPr>
        <p:sp>
          <p:nvSpPr>
            <p:cNvPr id="1538" name="Google Shape;1538;p26"/>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6"/>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6"/>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6"/>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6"/>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6"/>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6"/>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6"/>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6"/>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6"/>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6"/>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6"/>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26"/>
          <p:cNvGrpSpPr/>
          <p:nvPr/>
        </p:nvGrpSpPr>
        <p:grpSpPr>
          <a:xfrm rot="-897778" flipH="1">
            <a:off x="825036" y="1701916"/>
            <a:ext cx="540259" cy="223794"/>
            <a:chOff x="2333000" y="3750375"/>
            <a:chExt cx="157050" cy="65050"/>
          </a:xfrm>
        </p:grpSpPr>
        <p:sp>
          <p:nvSpPr>
            <p:cNvPr id="1552" name="Google Shape;1552;p26"/>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12"/>
        <p:cNvGrpSpPr/>
        <p:nvPr/>
      </p:nvGrpSpPr>
      <p:grpSpPr>
        <a:xfrm>
          <a:off x="0" y="0"/>
          <a:ext cx="0" cy="0"/>
          <a:chOff x="0" y="0"/>
          <a:chExt cx="0" cy="0"/>
        </a:xfrm>
      </p:grpSpPr>
      <p:sp>
        <p:nvSpPr>
          <p:cNvPr id="1113" name="Google Shape;1113;p21"/>
          <p:cNvSpPr txBox="1">
            <a:spLocks noGrp="1"/>
          </p:cNvSpPr>
          <p:nvPr>
            <p:ph type="ctrTitle"/>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1114" name="Google Shape;1114;p21"/>
          <p:cNvGrpSpPr/>
          <p:nvPr/>
        </p:nvGrpSpPr>
        <p:grpSpPr>
          <a:xfrm rot="-2700065">
            <a:off x="5167" y="1112073"/>
            <a:ext cx="598768" cy="1110833"/>
            <a:chOff x="2369275" y="3344925"/>
            <a:chExt cx="160525" cy="297800"/>
          </a:xfrm>
        </p:grpSpPr>
        <p:sp>
          <p:nvSpPr>
            <p:cNvPr id="1115" name="Google Shape;1115;p21"/>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1"/>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1"/>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1"/>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1"/>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21"/>
          <p:cNvSpPr/>
          <p:nvPr/>
        </p:nvSpPr>
        <p:spPr>
          <a:xfrm rot="1184892">
            <a:off x="888716" y="133998"/>
            <a:ext cx="890332" cy="812016"/>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1"/>
          <p:cNvSpPr/>
          <p:nvPr/>
        </p:nvSpPr>
        <p:spPr>
          <a:xfrm rot="-290954">
            <a:off x="83173" y="3527901"/>
            <a:ext cx="477421" cy="47165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21"/>
          <p:cNvGrpSpPr/>
          <p:nvPr/>
        </p:nvGrpSpPr>
        <p:grpSpPr>
          <a:xfrm rot="-6261324">
            <a:off x="1338660" y="608466"/>
            <a:ext cx="358602" cy="1165471"/>
            <a:chOff x="954700" y="3672025"/>
            <a:chExt cx="106825" cy="360200"/>
          </a:xfrm>
        </p:grpSpPr>
        <p:sp>
          <p:nvSpPr>
            <p:cNvPr id="1133" name="Google Shape;1133;p21"/>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1"/>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1"/>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1"/>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21"/>
          <p:cNvGrpSpPr/>
          <p:nvPr/>
        </p:nvGrpSpPr>
        <p:grpSpPr>
          <a:xfrm rot="-4044333">
            <a:off x="262800" y="4144473"/>
            <a:ext cx="1234481" cy="919854"/>
            <a:chOff x="1954550" y="2620525"/>
            <a:chExt cx="310850" cy="231625"/>
          </a:xfrm>
        </p:grpSpPr>
        <p:sp>
          <p:nvSpPr>
            <p:cNvPr id="1143" name="Google Shape;1143;p21"/>
            <p:cNvSpPr/>
            <p:nvPr/>
          </p:nvSpPr>
          <p:spPr>
            <a:xfrm>
              <a:off x="1954550" y="2620525"/>
              <a:ext cx="310850" cy="231625"/>
            </a:xfrm>
            <a:custGeom>
              <a:avLst/>
              <a:gdLst/>
              <a:ahLst/>
              <a:cxnLst/>
              <a:rect l="l" t="t" r="r" b="b"/>
              <a:pathLst>
                <a:path w="12434" h="9265" extrusionOk="0">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1"/>
            <p:cNvSpPr/>
            <p:nvPr/>
          </p:nvSpPr>
          <p:spPr>
            <a:xfrm>
              <a:off x="2115625" y="2668975"/>
              <a:ext cx="62700" cy="44450"/>
            </a:xfrm>
            <a:custGeom>
              <a:avLst/>
              <a:gdLst/>
              <a:ahLst/>
              <a:cxnLst/>
              <a:rect l="l" t="t" r="r" b="b"/>
              <a:pathLst>
                <a:path w="2508" h="1778" extrusionOk="0">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1"/>
            <p:cNvSpPr/>
            <p:nvPr/>
          </p:nvSpPr>
          <p:spPr>
            <a:xfrm>
              <a:off x="2021300" y="2692200"/>
              <a:ext cx="10750" cy="104500"/>
            </a:xfrm>
            <a:custGeom>
              <a:avLst/>
              <a:gdLst/>
              <a:ahLst/>
              <a:cxnLst/>
              <a:rect l="l" t="t" r="r" b="b"/>
              <a:pathLst>
                <a:path w="430" h="4180" extrusionOk="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1"/>
            <p:cNvSpPr/>
            <p:nvPr/>
          </p:nvSpPr>
          <p:spPr>
            <a:xfrm>
              <a:off x="2053800" y="2689300"/>
              <a:ext cx="13950" cy="108000"/>
            </a:xfrm>
            <a:custGeom>
              <a:avLst/>
              <a:gdLst/>
              <a:ahLst/>
              <a:cxnLst/>
              <a:rect l="l" t="t" r="r" b="b"/>
              <a:pathLst>
                <a:path w="558" h="4320" extrusionOk="0">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1"/>
            <p:cNvSpPr/>
            <p:nvPr/>
          </p:nvSpPr>
          <p:spPr>
            <a:xfrm>
              <a:off x="2081375" y="2683500"/>
              <a:ext cx="15700" cy="113500"/>
            </a:xfrm>
            <a:custGeom>
              <a:avLst/>
              <a:gdLst/>
              <a:ahLst/>
              <a:cxnLst/>
              <a:rect l="l" t="t" r="r" b="b"/>
              <a:pathLst>
                <a:path w="628" h="4540" extrusionOk="0">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a:off x="2165550" y="2722975"/>
              <a:ext cx="12200" cy="58650"/>
            </a:xfrm>
            <a:custGeom>
              <a:avLst/>
              <a:gdLst/>
              <a:ahLst/>
              <a:cxnLst/>
              <a:rect l="l" t="t" r="r" b="b"/>
              <a:pathLst>
                <a:path w="488" h="2346" extrusionOk="0">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a:off x="2140575" y="2727600"/>
              <a:ext cx="13100" cy="56925"/>
            </a:xfrm>
            <a:custGeom>
              <a:avLst/>
              <a:gdLst/>
              <a:ahLst/>
              <a:cxnLst/>
              <a:rect l="l" t="t" r="r" b="b"/>
              <a:pathLst>
                <a:path w="524" h="2277" extrusionOk="0">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1"/>
            <p:cNvSpPr/>
            <p:nvPr/>
          </p:nvSpPr>
          <p:spPr>
            <a:xfrm>
              <a:off x="2121125" y="2724125"/>
              <a:ext cx="9900" cy="43850"/>
            </a:xfrm>
            <a:custGeom>
              <a:avLst/>
              <a:gdLst/>
              <a:ahLst/>
              <a:cxnLst/>
              <a:rect l="l" t="t" r="r" b="b"/>
              <a:pathLst>
                <a:path w="396" h="1754" extrusionOk="0">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a:off x="2126075" y="2779275"/>
              <a:ext cx="4075" cy="3800"/>
            </a:xfrm>
            <a:custGeom>
              <a:avLst/>
              <a:gdLst/>
              <a:ahLst/>
              <a:cxnLst/>
              <a:rect l="l" t="t" r="r" b="b"/>
              <a:pathLst>
                <a:path w="163" h="152" extrusionOk="0">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21"/>
          <p:cNvGrpSpPr/>
          <p:nvPr/>
        </p:nvGrpSpPr>
        <p:grpSpPr>
          <a:xfrm rot="-1012302">
            <a:off x="353529" y="2777724"/>
            <a:ext cx="417388" cy="653682"/>
            <a:chOff x="683900" y="3612800"/>
            <a:chExt cx="105100" cy="164600"/>
          </a:xfrm>
        </p:grpSpPr>
        <p:sp>
          <p:nvSpPr>
            <p:cNvPr id="1153" name="Google Shape;1153;p21"/>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21"/>
          <p:cNvGrpSpPr/>
          <p:nvPr/>
        </p:nvGrpSpPr>
        <p:grpSpPr>
          <a:xfrm rot="2203129">
            <a:off x="1587612" y="4469229"/>
            <a:ext cx="239083" cy="580024"/>
            <a:chOff x="1282375" y="3450000"/>
            <a:chExt cx="64725" cy="157025"/>
          </a:xfrm>
        </p:grpSpPr>
        <p:sp>
          <p:nvSpPr>
            <p:cNvPr id="1156" name="Google Shape;1156;p21"/>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1"/>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1"/>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21"/>
          <p:cNvGrpSpPr/>
          <p:nvPr/>
        </p:nvGrpSpPr>
        <p:grpSpPr>
          <a:xfrm rot="-2161832">
            <a:off x="146056" y="237764"/>
            <a:ext cx="546806" cy="912618"/>
            <a:chOff x="1980950" y="3649100"/>
            <a:chExt cx="146600" cy="244675"/>
          </a:xfrm>
        </p:grpSpPr>
        <p:sp>
          <p:nvSpPr>
            <p:cNvPr id="1160" name="Google Shape;1160;p21"/>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1"/>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1"/>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1"/>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1"/>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1"/>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1"/>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1"/>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1"/>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1"/>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1"/>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695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112"/>
        <p:cNvGrpSpPr/>
        <p:nvPr/>
      </p:nvGrpSpPr>
      <p:grpSpPr>
        <a:xfrm>
          <a:off x="0" y="0"/>
          <a:ext cx="0" cy="0"/>
          <a:chOff x="0" y="0"/>
          <a:chExt cx="0" cy="0"/>
        </a:xfrm>
      </p:grpSpPr>
      <p:grpSp>
        <p:nvGrpSpPr>
          <p:cNvPr id="113" name="Google Shape;113;p3"/>
          <p:cNvGrpSpPr/>
          <p:nvPr/>
        </p:nvGrpSpPr>
        <p:grpSpPr>
          <a:xfrm rot="3553717">
            <a:off x="-190479" y="3898355"/>
            <a:ext cx="1657053" cy="1186673"/>
            <a:chOff x="2656025" y="2684075"/>
            <a:chExt cx="464100" cy="332350"/>
          </a:xfrm>
        </p:grpSpPr>
        <p:sp>
          <p:nvSpPr>
            <p:cNvPr id="114" name="Google Shape;114;p3"/>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3"/>
          <p:cNvGrpSpPr/>
          <p:nvPr/>
        </p:nvGrpSpPr>
        <p:grpSpPr>
          <a:xfrm rot="1425117">
            <a:off x="1636783" y="4272006"/>
            <a:ext cx="870560" cy="1160758"/>
            <a:chOff x="2957300" y="3608175"/>
            <a:chExt cx="231325" cy="310850"/>
          </a:xfrm>
        </p:grpSpPr>
        <p:sp>
          <p:nvSpPr>
            <p:cNvPr id="123" name="Google Shape;123;p3"/>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2084963">
            <a:off x="6461954" y="-103695"/>
            <a:ext cx="1670611" cy="1197127"/>
            <a:chOff x="692625" y="2569725"/>
            <a:chExt cx="463800" cy="332350"/>
          </a:xfrm>
        </p:grpSpPr>
        <p:sp>
          <p:nvSpPr>
            <p:cNvPr id="137" name="Google Shape;137;p3"/>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3"/>
          <p:cNvGrpSpPr/>
          <p:nvPr/>
        </p:nvGrpSpPr>
        <p:grpSpPr>
          <a:xfrm rot="-1062273">
            <a:off x="8878022" y="229689"/>
            <a:ext cx="384784" cy="1297441"/>
            <a:chOff x="954700" y="3672025"/>
            <a:chExt cx="106825" cy="360200"/>
          </a:xfrm>
        </p:grpSpPr>
        <p:sp>
          <p:nvSpPr>
            <p:cNvPr id="140" name="Google Shape;140;p3"/>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3"/>
          <p:cNvGrpSpPr/>
          <p:nvPr/>
        </p:nvGrpSpPr>
        <p:grpSpPr>
          <a:xfrm rot="1031363">
            <a:off x="8511594" y="1716289"/>
            <a:ext cx="781001" cy="756958"/>
            <a:chOff x="852825" y="3133350"/>
            <a:chExt cx="216825" cy="210150"/>
          </a:xfrm>
        </p:grpSpPr>
        <p:sp>
          <p:nvSpPr>
            <p:cNvPr id="150" name="Google Shape;150;p3"/>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rot="-9086648">
            <a:off x="6442476" y="-673704"/>
            <a:ext cx="351283" cy="1120755"/>
            <a:chOff x="616875" y="3027700"/>
            <a:chExt cx="97525" cy="311150"/>
          </a:xfrm>
        </p:grpSpPr>
        <p:sp>
          <p:nvSpPr>
            <p:cNvPr id="153" name="Google Shape;153;p3"/>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3"/>
          <p:cNvGrpSpPr/>
          <p:nvPr/>
        </p:nvGrpSpPr>
        <p:grpSpPr>
          <a:xfrm rot="1974894">
            <a:off x="7552184" y="872286"/>
            <a:ext cx="233139" cy="565604"/>
            <a:chOff x="1282375" y="3450000"/>
            <a:chExt cx="64725" cy="157025"/>
          </a:xfrm>
        </p:grpSpPr>
        <p:sp>
          <p:nvSpPr>
            <p:cNvPr id="159" name="Google Shape;159;p3"/>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3"/>
          <p:cNvGrpSpPr/>
          <p:nvPr/>
        </p:nvGrpSpPr>
        <p:grpSpPr>
          <a:xfrm rot="1302591">
            <a:off x="2690353" y="4653389"/>
            <a:ext cx="378569" cy="592888"/>
            <a:chOff x="683900" y="3612800"/>
            <a:chExt cx="105100" cy="164600"/>
          </a:xfrm>
        </p:grpSpPr>
        <p:sp>
          <p:nvSpPr>
            <p:cNvPr id="163" name="Google Shape;163;p3"/>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3"/>
          <p:cNvGrpSpPr/>
          <p:nvPr/>
        </p:nvGrpSpPr>
        <p:grpSpPr>
          <a:xfrm rot="1974894">
            <a:off x="215209" y="2937336"/>
            <a:ext cx="233139" cy="565604"/>
            <a:chOff x="1282375" y="3450000"/>
            <a:chExt cx="64725" cy="157025"/>
          </a:xfrm>
        </p:grpSpPr>
        <p:sp>
          <p:nvSpPr>
            <p:cNvPr id="166" name="Google Shape;166;p3"/>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
          <p:cNvGrpSpPr/>
          <p:nvPr/>
        </p:nvGrpSpPr>
        <p:grpSpPr>
          <a:xfrm rot="-762759">
            <a:off x="1048283" y="3314521"/>
            <a:ext cx="590931" cy="1096303"/>
            <a:chOff x="2369275" y="3344925"/>
            <a:chExt cx="160525" cy="297800"/>
          </a:xfrm>
        </p:grpSpPr>
        <p:sp>
          <p:nvSpPr>
            <p:cNvPr id="170" name="Google Shape;170;p3"/>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3"/>
          <p:cNvGrpSpPr/>
          <p:nvPr/>
        </p:nvGrpSpPr>
        <p:grpSpPr>
          <a:xfrm rot="4092482">
            <a:off x="8037452" y="-173701"/>
            <a:ext cx="773115" cy="298133"/>
            <a:chOff x="1154075" y="3734125"/>
            <a:chExt cx="201750" cy="77800"/>
          </a:xfrm>
        </p:grpSpPr>
        <p:sp>
          <p:nvSpPr>
            <p:cNvPr id="186" name="Google Shape;186;p3"/>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3"/>
          <p:cNvGrpSpPr/>
          <p:nvPr/>
        </p:nvGrpSpPr>
        <p:grpSpPr>
          <a:xfrm rot="1415750">
            <a:off x="8122903" y="501184"/>
            <a:ext cx="602211" cy="1005088"/>
            <a:chOff x="1980950" y="3649100"/>
            <a:chExt cx="146600" cy="244675"/>
          </a:xfrm>
        </p:grpSpPr>
        <p:sp>
          <p:nvSpPr>
            <p:cNvPr id="195" name="Google Shape;195;p3"/>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3"/>
          <p:cNvGrpSpPr/>
          <p:nvPr/>
        </p:nvGrpSpPr>
        <p:grpSpPr>
          <a:xfrm rot="897778">
            <a:off x="7790034" y="1701916"/>
            <a:ext cx="540259" cy="223794"/>
            <a:chOff x="2333000" y="3750375"/>
            <a:chExt cx="157050" cy="65050"/>
          </a:xfrm>
        </p:grpSpPr>
        <p:sp>
          <p:nvSpPr>
            <p:cNvPr id="209" name="Google Shape;209;p3"/>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4"/>
        <p:cNvGrpSpPr/>
        <p:nvPr/>
      </p:nvGrpSpPr>
      <p:grpSpPr>
        <a:xfrm>
          <a:off x="0" y="0"/>
          <a:ext cx="0" cy="0"/>
          <a:chOff x="0" y="0"/>
          <a:chExt cx="0" cy="0"/>
        </a:xfrm>
      </p:grpSpPr>
      <p:sp>
        <p:nvSpPr>
          <p:cNvPr id="215" name="Google Shape;215;p4"/>
          <p:cNvSpPr txBox="1">
            <a:spLocks noGrp="1"/>
          </p:cNvSpPr>
          <p:nvPr>
            <p:ph type="subTitle" idx="1"/>
          </p:nvPr>
        </p:nvSpPr>
        <p:spPr>
          <a:xfrm>
            <a:off x="3017550" y="2996692"/>
            <a:ext cx="31089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216" name="Google Shape;216;p4"/>
          <p:cNvSpPr txBox="1">
            <a:spLocks noGrp="1"/>
          </p:cNvSpPr>
          <p:nvPr>
            <p:ph type="ctrTitle"/>
          </p:nvPr>
        </p:nvSpPr>
        <p:spPr>
          <a:xfrm>
            <a:off x="2220750" y="2480250"/>
            <a:ext cx="4702500" cy="64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217" name="Google Shape;217;p4"/>
          <p:cNvGrpSpPr/>
          <p:nvPr/>
        </p:nvGrpSpPr>
        <p:grpSpPr>
          <a:xfrm rot="-2700065">
            <a:off x="5167" y="1112073"/>
            <a:ext cx="598768" cy="1110833"/>
            <a:chOff x="2369275" y="3344925"/>
            <a:chExt cx="160525" cy="297800"/>
          </a:xfrm>
        </p:grpSpPr>
        <p:sp>
          <p:nvSpPr>
            <p:cNvPr id="218" name="Google Shape;218;p4"/>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4"/>
          <p:cNvSpPr/>
          <p:nvPr/>
        </p:nvSpPr>
        <p:spPr>
          <a:xfrm rot="1184892">
            <a:off x="888716" y="133998"/>
            <a:ext cx="890332" cy="812016"/>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290954" flipH="1">
            <a:off x="8792626" y="3491026"/>
            <a:ext cx="477421" cy="47165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4"/>
          <p:cNvGrpSpPr/>
          <p:nvPr/>
        </p:nvGrpSpPr>
        <p:grpSpPr>
          <a:xfrm rot="4044333" flipH="1">
            <a:off x="7855938" y="4107598"/>
            <a:ext cx="1234481" cy="919854"/>
            <a:chOff x="1954550" y="2620525"/>
            <a:chExt cx="310850" cy="231625"/>
          </a:xfrm>
        </p:grpSpPr>
        <p:sp>
          <p:nvSpPr>
            <p:cNvPr id="236" name="Google Shape;236;p4"/>
            <p:cNvSpPr/>
            <p:nvPr/>
          </p:nvSpPr>
          <p:spPr>
            <a:xfrm>
              <a:off x="1954550" y="2620525"/>
              <a:ext cx="310850" cy="231625"/>
            </a:xfrm>
            <a:custGeom>
              <a:avLst/>
              <a:gdLst/>
              <a:ahLst/>
              <a:cxnLst/>
              <a:rect l="l" t="t" r="r" b="b"/>
              <a:pathLst>
                <a:path w="12434" h="9265" extrusionOk="0">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2115625" y="2668975"/>
              <a:ext cx="62700" cy="44450"/>
            </a:xfrm>
            <a:custGeom>
              <a:avLst/>
              <a:gdLst/>
              <a:ahLst/>
              <a:cxnLst/>
              <a:rect l="l" t="t" r="r" b="b"/>
              <a:pathLst>
                <a:path w="2508" h="1778" extrusionOk="0">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2021300" y="2692200"/>
              <a:ext cx="10750" cy="104500"/>
            </a:xfrm>
            <a:custGeom>
              <a:avLst/>
              <a:gdLst/>
              <a:ahLst/>
              <a:cxnLst/>
              <a:rect l="l" t="t" r="r" b="b"/>
              <a:pathLst>
                <a:path w="430" h="4180" extrusionOk="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2053800" y="2689300"/>
              <a:ext cx="13950" cy="108000"/>
            </a:xfrm>
            <a:custGeom>
              <a:avLst/>
              <a:gdLst/>
              <a:ahLst/>
              <a:cxnLst/>
              <a:rect l="l" t="t" r="r" b="b"/>
              <a:pathLst>
                <a:path w="558" h="4320" extrusionOk="0">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2081375" y="2683500"/>
              <a:ext cx="15700" cy="113500"/>
            </a:xfrm>
            <a:custGeom>
              <a:avLst/>
              <a:gdLst/>
              <a:ahLst/>
              <a:cxnLst/>
              <a:rect l="l" t="t" r="r" b="b"/>
              <a:pathLst>
                <a:path w="628" h="4540" extrusionOk="0">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2165550" y="2722975"/>
              <a:ext cx="12200" cy="58650"/>
            </a:xfrm>
            <a:custGeom>
              <a:avLst/>
              <a:gdLst/>
              <a:ahLst/>
              <a:cxnLst/>
              <a:rect l="l" t="t" r="r" b="b"/>
              <a:pathLst>
                <a:path w="488" h="2346" extrusionOk="0">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2140575" y="2727600"/>
              <a:ext cx="13100" cy="56925"/>
            </a:xfrm>
            <a:custGeom>
              <a:avLst/>
              <a:gdLst/>
              <a:ahLst/>
              <a:cxnLst/>
              <a:rect l="l" t="t" r="r" b="b"/>
              <a:pathLst>
                <a:path w="524" h="2277" extrusionOk="0">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2121125" y="2724125"/>
              <a:ext cx="9900" cy="43850"/>
            </a:xfrm>
            <a:custGeom>
              <a:avLst/>
              <a:gdLst/>
              <a:ahLst/>
              <a:cxnLst/>
              <a:rect l="l" t="t" r="r" b="b"/>
              <a:pathLst>
                <a:path w="396" h="1754" extrusionOk="0">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2126075" y="2779275"/>
              <a:ext cx="4075" cy="3800"/>
            </a:xfrm>
            <a:custGeom>
              <a:avLst/>
              <a:gdLst/>
              <a:ahLst/>
              <a:cxnLst/>
              <a:rect l="l" t="t" r="r" b="b"/>
              <a:pathLst>
                <a:path w="163" h="152" extrusionOk="0">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4"/>
          <p:cNvGrpSpPr/>
          <p:nvPr/>
        </p:nvGrpSpPr>
        <p:grpSpPr>
          <a:xfrm rot="1012302" flipH="1">
            <a:off x="8582303" y="2740849"/>
            <a:ext cx="417388" cy="653682"/>
            <a:chOff x="683900" y="3612800"/>
            <a:chExt cx="105100" cy="164600"/>
          </a:xfrm>
        </p:grpSpPr>
        <p:sp>
          <p:nvSpPr>
            <p:cNvPr id="246" name="Google Shape;246;p4"/>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4"/>
          <p:cNvGrpSpPr/>
          <p:nvPr/>
        </p:nvGrpSpPr>
        <p:grpSpPr>
          <a:xfrm rot="-2203129" flipH="1">
            <a:off x="7526524" y="4432354"/>
            <a:ext cx="239083" cy="580024"/>
            <a:chOff x="1282375" y="3450000"/>
            <a:chExt cx="64725" cy="157025"/>
          </a:xfrm>
        </p:grpSpPr>
        <p:sp>
          <p:nvSpPr>
            <p:cNvPr id="249" name="Google Shape;249;p4"/>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2161832">
            <a:off x="146056" y="237764"/>
            <a:ext cx="546806" cy="912618"/>
            <a:chOff x="1980950" y="3649100"/>
            <a:chExt cx="146600" cy="244675"/>
          </a:xfrm>
        </p:grpSpPr>
        <p:sp>
          <p:nvSpPr>
            <p:cNvPr id="253" name="Google Shape;253;p4"/>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4"/>
          <p:cNvSpPr txBox="1">
            <a:spLocks noGrp="1"/>
          </p:cNvSpPr>
          <p:nvPr>
            <p:ph type="title" idx="2" hasCustomPrompt="1"/>
          </p:nvPr>
        </p:nvSpPr>
        <p:spPr>
          <a:xfrm>
            <a:off x="3963000" y="1558320"/>
            <a:ext cx="1218000" cy="74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65" name="Google Shape;265;p4"/>
          <p:cNvGrpSpPr/>
          <p:nvPr/>
        </p:nvGrpSpPr>
        <p:grpSpPr>
          <a:xfrm rot="1596373">
            <a:off x="7444241" y="2827696"/>
            <a:ext cx="881313" cy="1208878"/>
            <a:chOff x="4590425" y="3427675"/>
            <a:chExt cx="214500" cy="294225"/>
          </a:xfrm>
        </p:grpSpPr>
        <p:sp>
          <p:nvSpPr>
            <p:cNvPr id="266" name="Google Shape;266;p4"/>
            <p:cNvSpPr/>
            <p:nvPr/>
          </p:nvSpPr>
          <p:spPr>
            <a:xfrm>
              <a:off x="4677000" y="3443900"/>
              <a:ext cx="11850" cy="14200"/>
            </a:xfrm>
            <a:custGeom>
              <a:avLst/>
              <a:gdLst/>
              <a:ahLst/>
              <a:cxnLst/>
              <a:rect l="l" t="t" r="r" b="b"/>
              <a:pathLst>
                <a:path w="474" h="568" extrusionOk="0">
                  <a:moveTo>
                    <a:pt x="315" y="1"/>
                  </a:moveTo>
                  <a:cubicBezTo>
                    <a:pt x="290" y="1"/>
                    <a:pt x="264" y="8"/>
                    <a:pt x="241" y="24"/>
                  </a:cubicBezTo>
                  <a:cubicBezTo>
                    <a:pt x="125" y="116"/>
                    <a:pt x="43" y="302"/>
                    <a:pt x="8" y="430"/>
                  </a:cubicBezTo>
                  <a:cubicBezTo>
                    <a:pt x="0" y="505"/>
                    <a:pt x="57" y="567"/>
                    <a:pt x="120" y="567"/>
                  </a:cubicBezTo>
                  <a:cubicBezTo>
                    <a:pt x="145" y="567"/>
                    <a:pt x="171" y="558"/>
                    <a:pt x="194" y="534"/>
                  </a:cubicBezTo>
                  <a:cubicBezTo>
                    <a:pt x="252" y="476"/>
                    <a:pt x="299" y="383"/>
                    <a:pt x="357" y="314"/>
                  </a:cubicBezTo>
                  <a:cubicBezTo>
                    <a:pt x="392" y="267"/>
                    <a:pt x="415" y="209"/>
                    <a:pt x="438" y="151"/>
                  </a:cubicBezTo>
                  <a:cubicBezTo>
                    <a:pt x="474" y="80"/>
                    <a:pt x="39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4701575" y="3434675"/>
              <a:ext cx="23525" cy="23025"/>
            </a:xfrm>
            <a:custGeom>
              <a:avLst/>
              <a:gdLst/>
              <a:ahLst/>
              <a:cxnLst/>
              <a:rect l="l" t="t" r="r" b="b"/>
              <a:pathLst>
                <a:path w="941" h="921" extrusionOk="0">
                  <a:moveTo>
                    <a:pt x="741" y="0"/>
                  </a:moveTo>
                  <a:cubicBezTo>
                    <a:pt x="562" y="0"/>
                    <a:pt x="390" y="122"/>
                    <a:pt x="279" y="253"/>
                  </a:cubicBezTo>
                  <a:cubicBezTo>
                    <a:pt x="128" y="404"/>
                    <a:pt x="1" y="625"/>
                    <a:pt x="24" y="845"/>
                  </a:cubicBezTo>
                  <a:cubicBezTo>
                    <a:pt x="31" y="887"/>
                    <a:pt x="84" y="921"/>
                    <a:pt x="127" y="921"/>
                  </a:cubicBezTo>
                  <a:cubicBezTo>
                    <a:pt x="157" y="921"/>
                    <a:pt x="182" y="906"/>
                    <a:pt x="186" y="869"/>
                  </a:cubicBezTo>
                  <a:cubicBezTo>
                    <a:pt x="233" y="741"/>
                    <a:pt x="326" y="613"/>
                    <a:pt x="419" y="509"/>
                  </a:cubicBezTo>
                  <a:cubicBezTo>
                    <a:pt x="465" y="451"/>
                    <a:pt x="523" y="404"/>
                    <a:pt x="581" y="369"/>
                  </a:cubicBezTo>
                  <a:cubicBezTo>
                    <a:pt x="651" y="323"/>
                    <a:pt x="732" y="311"/>
                    <a:pt x="813" y="276"/>
                  </a:cubicBezTo>
                  <a:cubicBezTo>
                    <a:pt x="941" y="230"/>
                    <a:pt x="941" y="56"/>
                    <a:pt x="825" y="9"/>
                  </a:cubicBezTo>
                  <a:cubicBezTo>
                    <a:pt x="797" y="3"/>
                    <a:pt x="769" y="0"/>
                    <a:pt x="7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4626875" y="3465350"/>
              <a:ext cx="66600" cy="97750"/>
            </a:xfrm>
            <a:custGeom>
              <a:avLst/>
              <a:gdLst/>
              <a:ahLst/>
              <a:cxnLst/>
              <a:rect l="l" t="t" r="r" b="b"/>
              <a:pathLst>
                <a:path w="2664" h="3910" extrusionOk="0">
                  <a:moveTo>
                    <a:pt x="2523" y="1"/>
                  </a:moveTo>
                  <a:cubicBezTo>
                    <a:pt x="2496" y="1"/>
                    <a:pt x="2469" y="13"/>
                    <a:pt x="2455" y="36"/>
                  </a:cubicBezTo>
                  <a:cubicBezTo>
                    <a:pt x="1642" y="1197"/>
                    <a:pt x="736" y="2428"/>
                    <a:pt x="75" y="3670"/>
                  </a:cubicBezTo>
                  <a:cubicBezTo>
                    <a:pt x="1" y="3810"/>
                    <a:pt x="125" y="3909"/>
                    <a:pt x="250" y="3909"/>
                  </a:cubicBezTo>
                  <a:cubicBezTo>
                    <a:pt x="300" y="3909"/>
                    <a:pt x="351" y="3893"/>
                    <a:pt x="388" y="3856"/>
                  </a:cubicBezTo>
                  <a:cubicBezTo>
                    <a:pt x="922" y="3275"/>
                    <a:pt x="1328" y="2544"/>
                    <a:pt x="1735" y="1882"/>
                  </a:cubicBezTo>
                  <a:cubicBezTo>
                    <a:pt x="2071" y="1360"/>
                    <a:pt x="2664" y="733"/>
                    <a:pt x="2606" y="83"/>
                  </a:cubicBezTo>
                  <a:cubicBezTo>
                    <a:pt x="2606" y="27"/>
                    <a:pt x="2564" y="1"/>
                    <a:pt x="25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4609475" y="3552050"/>
              <a:ext cx="12025" cy="15800"/>
            </a:xfrm>
            <a:custGeom>
              <a:avLst/>
              <a:gdLst/>
              <a:ahLst/>
              <a:cxnLst/>
              <a:rect l="l" t="t" r="r" b="b"/>
              <a:pathLst>
                <a:path w="481" h="632" extrusionOk="0">
                  <a:moveTo>
                    <a:pt x="355" y="1"/>
                  </a:moveTo>
                  <a:cubicBezTo>
                    <a:pt x="341" y="1"/>
                    <a:pt x="328" y="7"/>
                    <a:pt x="318" y="16"/>
                  </a:cubicBezTo>
                  <a:cubicBezTo>
                    <a:pt x="190" y="167"/>
                    <a:pt x="28" y="283"/>
                    <a:pt x="16" y="504"/>
                  </a:cubicBezTo>
                  <a:cubicBezTo>
                    <a:pt x="1" y="580"/>
                    <a:pt x="71" y="631"/>
                    <a:pt x="143" y="631"/>
                  </a:cubicBezTo>
                  <a:cubicBezTo>
                    <a:pt x="181" y="631"/>
                    <a:pt x="220" y="617"/>
                    <a:pt x="248" y="585"/>
                  </a:cubicBezTo>
                  <a:cubicBezTo>
                    <a:pt x="376" y="446"/>
                    <a:pt x="480" y="237"/>
                    <a:pt x="399" y="39"/>
                  </a:cubicBezTo>
                  <a:cubicBezTo>
                    <a:pt x="392" y="12"/>
                    <a:pt x="374"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4597375" y="3621450"/>
              <a:ext cx="79275" cy="18875"/>
            </a:xfrm>
            <a:custGeom>
              <a:avLst/>
              <a:gdLst/>
              <a:ahLst/>
              <a:cxnLst/>
              <a:rect l="l" t="t" r="r" b="b"/>
              <a:pathLst>
                <a:path w="3171" h="755" extrusionOk="0">
                  <a:moveTo>
                    <a:pt x="1046" y="0"/>
                  </a:moveTo>
                  <a:cubicBezTo>
                    <a:pt x="988" y="0"/>
                    <a:pt x="930" y="1"/>
                    <a:pt x="872" y="3"/>
                  </a:cubicBezTo>
                  <a:cubicBezTo>
                    <a:pt x="465" y="15"/>
                    <a:pt x="13" y="108"/>
                    <a:pt x="36" y="479"/>
                  </a:cubicBezTo>
                  <a:cubicBezTo>
                    <a:pt x="36" y="514"/>
                    <a:pt x="13" y="537"/>
                    <a:pt x="13" y="572"/>
                  </a:cubicBezTo>
                  <a:cubicBezTo>
                    <a:pt x="1" y="630"/>
                    <a:pt x="36" y="677"/>
                    <a:pt x="71" y="700"/>
                  </a:cubicBezTo>
                  <a:lnTo>
                    <a:pt x="71" y="711"/>
                  </a:lnTo>
                  <a:cubicBezTo>
                    <a:pt x="88" y="740"/>
                    <a:pt x="117" y="755"/>
                    <a:pt x="146" y="755"/>
                  </a:cubicBezTo>
                  <a:cubicBezTo>
                    <a:pt x="175" y="755"/>
                    <a:pt x="204" y="740"/>
                    <a:pt x="221" y="711"/>
                  </a:cubicBezTo>
                  <a:cubicBezTo>
                    <a:pt x="221" y="700"/>
                    <a:pt x="221" y="700"/>
                    <a:pt x="233" y="688"/>
                  </a:cubicBezTo>
                  <a:cubicBezTo>
                    <a:pt x="280" y="653"/>
                    <a:pt x="291" y="618"/>
                    <a:pt x="291" y="560"/>
                  </a:cubicBezTo>
                  <a:lnTo>
                    <a:pt x="291" y="537"/>
                  </a:lnTo>
                  <a:cubicBezTo>
                    <a:pt x="396" y="340"/>
                    <a:pt x="512" y="351"/>
                    <a:pt x="872" y="340"/>
                  </a:cubicBezTo>
                  <a:cubicBezTo>
                    <a:pt x="918" y="338"/>
                    <a:pt x="964" y="338"/>
                    <a:pt x="1010" y="338"/>
                  </a:cubicBezTo>
                  <a:cubicBezTo>
                    <a:pt x="1321" y="338"/>
                    <a:pt x="1625" y="371"/>
                    <a:pt x="1928" y="421"/>
                  </a:cubicBezTo>
                  <a:cubicBezTo>
                    <a:pt x="2125" y="454"/>
                    <a:pt x="2397" y="531"/>
                    <a:pt x="2644" y="531"/>
                  </a:cubicBezTo>
                  <a:cubicBezTo>
                    <a:pt x="2833" y="531"/>
                    <a:pt x="3008" y="486"/>
                    <a:pt x="3124" y="340"/>
                  </a:cubicBezTo>
                  <a:cubicBezTo>
                    <a:pt x="3170" y="293"/>
                    <a:pt x="3135" y="224"/>
                    <a:pt x="3077" y="212"/>
                  </a:cubicBezTo>
                  <a:cubicBezTo>
                    <a:pt x="2717" y="119"/>
                    <a:pt x="2288" y="131"/>
                    <a:pt x="1916" y="73"/>
                  </a:cubicBezTo>
                  <a:cubicBezTo>
                    <a:pt x="1626" y="24"/>
                    <a:pt x="1336" y="0"/>
                    <a:pt x="1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4704200" y="3504850"/>
              <a:ext cx="83900" cy="69175"/>
            </a:xfrm>
            <a:custGeom>
              <a:avLst/>
              <a:gdLst/>
              <a:ahLst/>
              <a:cxnLst/>
              <a:rect l="l" t="t" r="r" b="b"/>
              <a:pathLst>
                <a:path w="3356" h="2767" extrusionOk="0">
                  <a:moveTo>
                    <a:pt x="81" y="0"/>
                  </a:moveTo>
                  <a:cubicBezTo>
                    <a:pt x="0" y="0"/>
                    <a:pt x="0" y="105"/>
                    <a:pt x="70" y="140"/>
                  </a:cubicBezTo>
                  <a:cubicBezTo>
                    <a:pt x="882" y="430"/>
                    <a:pt x="1741" y="488"/>
                    <a:pt x="2334" y="1196"/>
                  </a:cubicBezTo>
                  <a:cubicBezTo>
                    <a:pt x="2728" y="1660"/>
                    <a:pt x="2856" y="2252"/>
                    <a:pt x="3216" y="2740"/>
                  </a:cubicBezTo>
                  <a:cubicBezTo>
                    <a:pt x="3231" y="2758"/>
                    <a:pt x="3250" y="2766"/>
                    <a:pt x="3270" y="2766"/>
                  </a:cubicBezTo>
                  <a:cubicBezTo>
                    <a:pt x="3312" y="2766"/>
                    <a:pt x="3355" y="2730"/>
                    <a:pt x="3355" y="2682"/>
                  </a:cubicBezTo>
                  <a:cubicBezTo>
                    <a:pt x="3158" y="952"/>
                    <a:pt x="1753" y="12"/>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4654575" y="3616750"/>
              <a:ext cx="113075" cy="59350"/>
            </a:xfrm>
            <a:custGeom>
              <a:avLst/>
              <a:gdLst/>
              <a:ahLst/>
              <a:cxnLst/>
              <a:rect l="l" t="t" r="r" b="b"/>
              <a:pathLst>
                <a:path w="4523" h="2374" extrusionOk="0">
                  <a:moveTo>
                    <a:pt x="4429" y="1"/>
                  </a:moveTo>
                  <a:cubicBezTo>
                    <a:pt x="4401" y="1"/>
                    <a:pt x="4374" y="16"/>
                    <a:pt x="4365" y="52"/>
                  </a:cubicBezTo>
                  <a:cubicBezTo>
                    <a:pt x="4017" y="899"/>
                    <a:pt x="3216" y="1828"/>
                    <a:pt x="2241" y="1979"/>
                  </a:cubicBezTo>
                  <a:cubicBezTo>
                    <a:pt x="2119" y="1998"/>
                    <a:pt x="1989" y="2008"/>
                    <a:pt x="1857" y="2008"/>
                  </a:cubicBezTo>
                  <a:cubicBezTo>
                    <a:pt x="1584" y="2008"/>
                    <a:pt x="1302" y="1965"/>
                    <a:pt x="1068" y="1863"/>
                  </a:cubicBezTo>
                  <a:cubicBezTo>
                    <a:pt x="766" y="1712"/>
                    <a:pt x="534" y="1457"/>
                    <a:pt x="209" y="1329"/>
                  </a:cubicBezTo>
                  <a:cubicBezTo>
                    <a:pt x="197" y="1324"/>
                    <a:pt x="184" y="1321"/>
                    <a:pt x="170" y="1321"/>
                  </a:cubicBezTo>
                  <a:cubicBezTo>
                    <a:pt x="91" y="1321"/>
                    <a:pt x="0" y="1401"/>
                    <a:pt x="70" y="1480"/>
                  </a:cubicBezTo>
                  <a:cubicBezTo>
                    <a:pt x="540" y="2106"/>
                    <a:pt x="1161" y="2373"/>
                    <a:pt x="1792" y="2373"/>
                  </a:cubicBezTo>
                  <a:cubicBezTo>
                    <a:pt x="2996" y="2373"/>
                    <a:pt x="4234" y="1398"/>
                    <a:pt x="4516" y="87"/>
                  </a:cubicBezTo>
                  <a:cubicBezTo>
                    <a:pt x="4523" y="37"/>
                    <a:pt x="4474" y="1"/>
                    <a:pt x="4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4660075" y="3675450"/>
              <a:ext cx="87975" cy="46450"/>
            </a:xfrm>
            <a:custGeom>
              <a:avLst/>
              <a:gdLst/>
              <a:ahLst/>
              <a:cxnLst/>
              <a:rect l="l" t="t" r="r" b="b"/>
              <a:pathLst>
                <a:path w="3519" h="1858" extrusionOk="0">
                  <a:moveTo>
                    <a:pt x="2811" y="0"/>
                  </a:moveTo>
                  <a:cubicBezTo>
                    <a:pt x="2762" y="0"/>
                    <a:pt x="2717" y="33"/>
                    <a:pt x="2717" y="95"/>
                  </a:cubicBezTo>
                  <a:cubicBezTo>
                    <a:pt x="2717" y="351"/>
                    <a:pt x="2880" y="606"/>
                    <a:pt x="2961" y="850"/>
                  </a:cubicBezTo>
                  <a:cubicBezTo>
                    <a:pt x="3054" y="1071"/>
                    <a:pt x="3112" y="1280"/>
                    <a:pt x="3181" y="1500"/>
                  </a:cubicBezTo>
                  <a:cubicBezTo>
                    <a:pt x="2940" y="1462"/>
                    <a:pt x="2695" y="1449"/>
                    <a:pt x="2452" y="1449"/>
                  </a:cubicBezTo>
                  <a:cubicBezTo>
                    <a:pt x="2181" y="1449"/>
                    <a:pt x="1912" y="1465"/>
                    <a:pt x="1649" y="1477"/>
                  </a:cubicBezTo>
                  <a:cubicBezTo>
                    <a:pt x="1413" y="1477"/>
                    <a:pt x="1143" y="1444"/>
                    <a:pt x="883" y="1444"/>
                  </a:cubicBezTo>
                  <a:cubicBezTo>
                    <a:pt x="734" y="1444"/>
                    <a:pt x="588" y="1455"/>
                    <a:pt x="453" y="1488"/>
                  </a:cubicBezTo>
                  <a:cubicBezTo>
                    <a:pt x="523" y="1372"/>
                    <a:pt x="581" y="1210"/>
                    <a:pt x="627" y="1094"/>
                  </a:cubicBezTo>
                  <a:cubicBezTo>
                    <a:pt x="720" y="862"/>
                    <a:pt x="755" y="618"/>
                    <a:pt x="848" y="386"/>
                  </a:cubicBezTo>
                  <a:cubicBezTo>
                    <a:pt x="879" y="301"/>
                    <a:pt x="803" y="247"/>
                    <a:pt x="731" y="247"/>
                  </a:cubicBezTo>
                  <a:cubicBezTo>
                    <a:pt x="694" y="247"/>
                    <a:pt x="659" y="261"/>
                    <a:pt x="639" y="293"/>
                  </a:cubicBezTo>
                  <a:cubicBezTo>
                    <a:pt x="511" y="525"/>
                    <a:pt x="442" y="780"/>
                    <a:pt x="326" y="1012"/>
                  </a:cubicBezTo>
                  <a:cubicBezTo>
                    <a:pt x="244" y="1210"/>
                    <a:pt x="0" y="1547"/>
                    <a:pt x="279" y="1732"/>
                  </a:cubicBezTo>
                  <a:cubicBezTo>
                    <a:pt x="442" y="1837"/>
                    <a:pt x="674" y="1837"/>
                    <a:pt x="860" y="1837"/>
                  </a:cubicBezTo>
                  <a:cubicBezTo>
                    <a:pt x="913" y="1839"/>
                    <a:pt x="966" y="1840"/>
                    <a:pt x="1019" y="1840"/>
                  </a:cubicBezTo>
                  <a:cubicBezTo>
                    <a:pt x="1229" y="1840"/>
                    <a:pt x="1435" y="1825"/>
                    <a:pt x="1649" y="1825"/>
                  </a:cubicBezTo>
                  <a:cubicBezTo>
                    <a:pt x="1934" y="1831"/>
                    <a:pt x="2239" y="1857"/>
                    <a:pt x="2544" y="1857"/>
                  </a:cubicBezTo>
                  <a:cubicBezTo>
                    <a:pt x="2811" y="1857"/>
                    <a:pt x="3078" y="1837"/>
                    <a:pt x="3332" y="1767"/>
                  </a:cubicBezTo>
                  <a:cubicBezTo>
                    <a:pt x="3518" y="1709"/>
                    <a:pt x="3460" y="1547"/>
                    <a:pt x="3414" y="1396"/>
                  </a:cubicBezTo>
                  <a:cubicBezTo>
                    <a:pt x="3367" y="1245"/>
                    <a:pt x="3321" y="1094"/>
                    <a:pt x="3286" y="931"/>
                  </a:cubicBezTo>
                  <a:cubicBezTo>
                    <a:pt x="3193" y="629"/>
                    <a:pt x="3077" y="328"/>
                    <a:pt x="2903" y="49"/>
                  </a:cubicBezTo>
                  <a:cubicBezTo>
                    <a:pt x="2879" y="16"/>
                    <a:pt x="2844" y="0"/>
                    <a:pt x="281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4622000" y="3461175"/>
              <a:ext cx="66100" cy="98375"/>
            </a:xfrm>
            <a:custGeom>
              <a:avLst/>
              <a:gdLst/>
              <a:ahLst/>
              <a:cxnLst/>
              <a:rect l="l" t="t" r="r" b="b"/>
              <a:pathLst>
                <a:path w="2644" h="3935" extrusionOk="0">
                  <a:moveTo>
                    <a:pt x="2474" y="1"/>
                  </a:moveTo>
                  <a:cubicBezTo>
                    <a:pt x="2452" y="1"/>
                    <a:pt x="2435" y="6"/>
                    <a:pt x="2429" y="18"/>
                  </a:cubicBezTo>
                  <a:cubicBezTo>
                    <a:pt x="2034" y="586"/>
                    <a:pt x="1732" y="1109"/>
                    <a:pt x="1407" y="1631"/>
                  </a:cubicBezTo>
                  <a:cubicBezTo>
                    <a:pt x="966" y="2351"/>
                    <a:pt x="455" y="2978"/>
                    <a:pt x="49" y="3732"/>
                  </a:cubicBezTo>
                  <a:cubicBezTo>
                    <a:pt x="0" y="3831"/>
                    <a:pt x="101" y="3935"/>
                    <a:pt x="193" y="3935"/>
                  </a:cubicBezTo>
                  <a:cubicBezTo>
                    <a:pt x="232" y="3935"/>
                    <a:pt x="269" y="3916"/>
                    <a:pt x="293" y="3872"/>
                  </a:cubicBezTo>
                  <a:cubicBezTo>
                    <a:pt x="746" y="3082"/>
                    <a:pt x="1291" y="2339"/>
                    <a:pt x="1791" y="1573"/>
                  </a:cubicBezTo>
                  <a:cubicBezTo>
                    <a:pt x="2034" y="1167"/>
                    <a:pt x="2499" y="470"/>
                    <a:pt x="2626" y="87"/>
                  </a:cubicBezTo>
                  <a:cubicBezTo>
                    <a:pt x="2644" y="44"/>
                    <a:pt x="2538" y="1"/>
                    <a:pt x="2474"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4653250" y="3478600"/>
              <a:ext cx="66275" cy="98475"/>
            </a:xfrm>
            <a:custGeom>
              <a:avLst/>
              <a:gdLst/>
              <a:ahLst/>
              <a:cxnLst/>
              <a:rect l="l" t="t" r="r" b="b"/>
              <a:pathLst>
                <a:path w="2651" h="3939" extrusionOk="0">
                  <a:moveTo>
                    <a:pt x="2488" y="0"/>
                  </a:moveTo>
                  <a:cubicBezTo>
                    <a:pt x="2467" y="0"/>
                    <a:pt x="2450" y="5"/>
                    <a:pt x="2444" y="17"/>
                  </a:cubicBezTo>
                  <a:cubicBezTo>
                    <a:pt x="2050" y="574"/>
                    <a:pt x="1748" y="1108"/>
                    <a:pt x="1423" y="1631"/>
                  </a:cubicBezTo>
                  <a:cubicBezTo>
                    <a:pt x="970" y="2351"/>
                    <a:pt x="471" y="2977"/>
                    <a:pt x="65" y="3732"/>
                  </a:cubicBezTo>
                  <a:cubicBezTo>
                    <a:pt x="1" y="3844"/>
                    <a:pt x="90" y="3939"/>
                    <a:pt x="186" y="3939"/>
                  </a:cubicBezTo>
                  <a:cubicBezTo>
                    <a:pt x="230" y="3939"/>
                    <a:pt x="276" y="3919"/>
                    <a:pt x="308" y="3871"/>
                  </a:cubicBezTo>
                  <a:cubicBezTo>
                    <a:pt x="761" y="3082"/>
                    <a:pt x="1307" y="2339"/>
                    <a:pt x="1806" y="1573"/>
                  </a:cubicBezTo>
                  <a:cubicBezTo>
                    <a:pt x="2050" y="1155"/>
                    <a:pt x="2514" y="470"/>
                    <a:pt x="2642" y="87"/>
                  </a:cubicBezTo>
                  <a:cubicBezTo>
                    <a:pt x="2650" y="43"/>
                    <a:pt x="2549" y="0"/>
                    <a:pt x="248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4648075" y="3513825"/>
              <a:ext cx="142725" cy="153950"/>
            </a:xfrm>
            <a:custGeom>
              <a:avLst/>
              <a:gdLst/>
              <a:ahLst/>
              <a:cxnLst/>
              <a:rect l="l" t="t" r="r" b="b"/>
              <a:pathLst>
                <a:path w="5709" h="6158" extrusionOk="0">
                  <a:moveTo>
                    <a:pt x="2299" y="0"/>
                  </a:moveTo>
                  <a:cubicBezTo>
                    <a:pt x="2153" y="0"/>
                    <a:pt x="2003" y="12"/>
                    <a:pt x="1850" y="36"/>
                  </a:cubicBezTo>
                  <a:cubicBezTo>
                    <a:pt x="1746" y="71"/>
                    <a:pt x="1746" y="245"/>
                    <a:pt x="1850" y="257"/>
                  </a:cubicBezTo>
                  <a:cubicBezTo>
                    <a:pt x="2756" y="454"/>
                    <a:pt x="3557" y="512"/>
                    <a:pt x="4195" y="1290"/>
                  </a:cubicBezTo>
                  <a:cubicBezTo>
                    <a:pt x="4753" y="1975"/>
                    <a:pt x="4938" y="2927"/>
                    <a:pt x="4718" y="3774"/>
                  </a:cubicBezTo>
                  <a:cubicBezTo>
                    <a:pt x="4462" y="4715"/>
                    <a:pt x="3812" y="5446"/>
                    <a:pt x="2860" y="5736"/>
                  </a:cubicBezTo>
                  <a:cubicBezTo>
                    <a:pt x="2601" y="5817"/>
                    <a:pt x="2295" y="5865"/>
                    <a:pt x="1984" y="5865"/>
                  </a:cubicBezTo>
                  <a:cubicBezTo>
                    <a:pt x="1307" y="5865"/>
                    <a:pt x="605" y="5637"/>
                    <a:pt x="295" y="5016"/>
                  </a:cubicBezTo>
                  <a:cubicBezTo>
                    <a:pt x="271" y="4964"/>
                    <a:pt x="228" y="4943"/>
                    <a:pt x="182" y="4943"/>
                  </a:cubicBezTo>
                  <a:cubicBezTo>
                    <a:pt x="96" y="4943"/>
                    <a:pt x="1" y="5022"/>
                    <a:pt x="16" y="5121"/>
                  </a:cubicBezTo>
                  <a:cubicBezTo>
                    <a:pt x="253" y="5862"/>
                    <a:pt x="1213" y="6157"/>
                    <a:pt x="1981" y="6157"/>
                  </a:cubicBezTo>
                  <a:cubicBezTo>
                    <a:pt x="2115" y="6157"/>
                    <a:pt x="2244" y="6148"/>
                    <a:pt x="2361" y="6131"/>
                  </a:cubicBezTo>
                  <a:cubicBezTo>
                    <a:pt x="3487" y="5980"/>
                    <a:pt x="4474" y="5365"/>
                    <a:pt x="4927" y="4297"/>
                  </a:cubicBezTo>
                  <a:cubicBezTo>
                    <a:pt x="5708" y="2387"/>
                    <a:pt x="4390" y="0"/>
                    <a:pt x="2299"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4625950" y="3495075"/>
              <a:ext cx="178975" cy="191775"/>
            </a:xfrm>
            <a:custGeom>
              <a:avLst/>
              <a:gdLst/>
              <a:ahLst/>
              <a:cxnLst/>
              <a:rect l="l" t="t" r="r" b="b"/>
              <a:pathLst>
                <a:path w="7159" h="7671" extrusionOk="0">
                  <a:moveTo>
                    <a:pt x="3482" y="1"/>
                  </a:moveTo>
                  <a:cubicBezTo>
                    <a:pt x="3307" y="1"/>
                    <a:pt x="3143" y="48"/>
                    <a:pt x="3014" y="182"/>
                  </a:cubicBezTo>
                  <a:cubicBezTo>
                    <a:pt x="2963" y="243"/>
                    <a:pt x="3001" y="365"/>
                    <a:pt x="3073" y="365"/>
                  </a:cubicBezTo>
                  <a:cubicBezTo>
                    <a:pt x="3083" y="365"/>
                    <a:pt x="3095" y="362"/>
                    <a:pt x="3107" y="356"/>
                  </a:cubicBezTo>
                  <a:cubicBezTo>
                    <a:pt x="3197" y="318"/>
                    <a:pt x="3300" y="301"/>
                    <a:pt x="3409" y="301"/>
                  </a:cubicBezTo>
                  <a:cubicBezTo>
                    <a:pt x="3793" y="301"/>
                    <a:pt x="4260" y="502"/>
                    <a:pt x="4558" y="647"/>
                  </a:cubicBezTo>
                  <a:cubicBezTo>
                    <a:pt x="5138" y="925"/>
                    <a:pt x="5626" y="1390"/>
                    <a:pt x="5986" y="1924"/>
                  </a:cubicBezTo>
                  <a:cubicBezTo>
                    <a:pt x="6694" y="2969"/>
                    <a:pt x="6741" y="4420"/>
                    <a:pt x="6160" y="5511"/>
                  </a:cubicBezTo>
                  <a:cubicBezTo>
                    <a:pt x="5579" y="6580"/>
                    <a:pt x="4031" y="7356"/>
                    <a:pt x="2651" y="7356"/>
                  </a:cubicBezTo>
                  <a:cubicBezTo>
                    <a:pt x="1604" y="7356"/>
                    <a:pt x="653" y="6909"/>
                    <a:pt x="297" y="5801"/>
                  </a:cubicBezTo>
                  <a:cubicBezTo>
                    <a:pt x="277" y="5729"/>
                    <a:pt x="214" y="5695"/>
                    <a:pt x="152" y="5695"/>
                  </a:cubicBezTo>
                  <a:cubicBezTo>
                    <a:pt x="76" y="5695"/>
                    <a:pt x="1" y="5746"/>
                    <a:pt x="7" y="5836"/>
                  </a:cubicBezTo>
                  <a:cubicBezTo>
                    <a:pt x="53" y="7088"/>
                    <a:pt x="1617" y="7671"/>
                    <a:pt x="2674" y="7671"/>
                  </a:cubicBezTo>
                  <a:cubicBezTo>
                    <a:pt x="2695" y="7671"/>
                    <a:pt x="2715" y="7671"/>
                    <a:pt x="2735" y="7670"/>
                  </a:cubicBezTo>
                  <a:cubicBezTo>
                    <a:pt x="4639" y="7624"/>
                    <a:pt x="5823" y="6869"/>
                    <a:pt x="6497" y="5592"/>
                  </a:cubicBezTo>
                  <a:cubicBezTo>
                    <a:pt x="7159" y="4315"/>
                    <a:pt x="6996" y="2702"/>
                    <a:pt x="6114" y="1541"/>
                  </a:cubicBezTo>
                  <a:cubicBezTo>
                    <a:pt x="5626" y="902"/>
                    <a:pt x="5022" y="461"/>
                    <a:pt x="4268" y="194"/>
                  </a:cubicBezTo>
                  <a:cubicBezTo>
                    <a:pt x="4037" y="110"/>
                    <a:pt x="3747" y="1"/>
                    <a:pt x="3482"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4590425" y="3619600"/>
              <a:ext cx="91150" cy="24000"/>
            </a:xfrm>
            <a:custGeom>
              <a:avLst/>
              <a:gdLst/>
              <a:ahLst/>
              <a:cxnLst/>
              <a:rect l="l" t="t" r="r" b="b"/>
              <a:pathLst>
                <a:path w="3646" h="960" extrusionOk="0">
                  <a:moveTo>
                    <a:pt x="349" y="251"/>
                  </a:moveTo>
                  <a:cubicBezTo>
                    <a:pt x="619" y="284"/>
                    <a:pt x="890" y="291"/>
                    <a:pt x="1159" y="291"/>
                  </a:cubicBezTo>
                  <a:cubicBezTo>
                    <a:pt x="1374" y="291"/>
                    <a:pt x="1588" y="286"/>
                    <a:pt x="1800" y="286"/>
                  </a:cubicBezTo>
                  <a:cubicBezTo>
                    <a:pt x="2055" y="286"/>
                    <a:pt x="2311" y="292"/>
                    <a:pt x="2563" y="292"/>
                  </a:cubicBezTo>
                  <a:cubicBezTo>
                    <a:pt x="2816" y="292"/>
                    <a:pt x="3065" y="286"/>
                    <a:pt x="3309" y="263"/>
                  </a:cubicBezTo>
                  <a:lnTo>
                    <a:pt x="3309" y="263"/>
                  </a:lnTo>
                  <a:cubicBezTo>
                    <a:pt x="3297" y="414"/>
                    <a:pt x="3309" y="600"/>
                    <a:pt x="3332" y="716"/>
                  </a:cubicBezTo>
                  <a:cubicBezTo>
                    <a:pt x="3110" y="689"/>
                    <a:pt x="2889" y="682"/>
                    <a:pt x="2668" y="682"/>
                  </a:cubicBezTo>
                  <a:cubicBezTo>
                    <a:pt x="2404" y="682"/>
                    <a:pt x="2141" y="692"/>
                    <a:pt x="1881" y="692"/>
                  </a:cubicBezTo>
                  <a:cubicBezTo>
                    <a:pt x="1581" y="692"/>
                    <a:pt x="1278" y="680"/>
                    <a:pt x="975" y="680"/>
                  </a:cubicBezTo>
                  <a:cubicBezTo>
                    <a:pt x="773" y="680"/>
                    <a:pt x="571" y="686"/>
                    <a:pt x="372" y="704"/>
                  </a:cubicBezTo>
                  <a:cubicBezTo>
                    <a:pt x="383" y="553"/>
                    <a:pt x="372" y="367"/>
                    <a:pt x="349" y="251"/>
                  </a:cubicBezTo>
                  <a:close/>
                  <a:moveTo>
                    <a:pt x="2581" y="0"/>
                  </a:moveTo>
                  <a:cubicBezTo>
                    <a:pt x="2316" y="0"/>
                    <a:pt x="2051" y="8"/>
                    <a:pt x="1788" y="8"/>
                  </a:cubicBezTo>
                  <a:cubicBezTo>
                    <a:pt x="1602" y="8"/>
                    <a:pt x="1427" y="2"/>
                    <a:pt x="1248" y="2"/>
                  </a:cubicBezTo>
                  <a:cubicBezTo>
                    <a:pt x="1159" y="2"/>
                    <a:pt x="1068" y="4"/>
                    <a:pt x="975" y="8"/>
                  </a:cubicBezTo>
                  <a:cubicBezTo>
                    <a:pt x="732" y="8"/>
                    <a:pt x="488" y="31"/>
                    <a:pt x="256" y="54"/>
                  </a:cubicBezTo>
                  <a:cubicBezTo>
                    <a:pt x="151" y="66"/>
                    <a:pt x="47" y="66"/>
                    <a:pt x="35" y="182"/>
                  </a:cubicBezTo>
                  <a:cubicBezTo>
                    <a:pt x="23" y="298"/>
                    <a:pt x="23" y="425"/>
                    <a:pt x="0" y="542"/>
                  </a:cubicBezTo>
                  <a:cubicBezTo>
                    <a:pt x="35" y="576"/>
                    <a:pt x="35" y="588"/>
                    <a:pt x="35" y="588"/>
                  </a:cubicBezTo>
                  <a:cubicBezTo>
                    <a:pt x="35" y="692"/>
                    <a:pt x="35" y="785"/>
                    <a:pt x="105" y="878"/>
                  </a:cubicBezTo>
                  <a:cubicBezTo>
                    <a:pt x="116" y="890"/>
                    <a:pt x="140" y="901"/>
                    <a:pt x="151" y="901"/>
                  </a:cubicBezTo>
                  <a:cubicBezTo>
                    <a:pt x="198" y="936"/>
                    <a:pt x="279" y="925"/>
                    <a:pt x="325" y="936"/>
                  </a:cubicBezTo>
                  <a:cubicBezTo>
                    <a:pt x="395" y="948"/>
                    <a:pt x="465" y="948"/>
                    <a:pt x="546" y="948"/>
                  </a:cubicBezTo>
                  <a:cubicBezTo>
                    <a:pt x="685" y="959"/>
                    <a:pt x="836" y="959"/>
                    <a:pt x="975" y="959"/>
                  </a:cubicBezTo>
                  <a:cubicBezTo>
                    <a:pt x="1266" y="959"/>
                    <a:pt x="1568" y="948"/>
                    <a:pt x="1858" y="948"/>
                  </a:cubicBezTo>
                  <a:cubicBezTo>
                    <a:pt x="2000" y="948"/>
                    <a:pt x="2144" y="949"/>
                    <a:pt x="2288" y="949"/>
                  </a:cubicBezTo>
                  <a:cubicBezTo>
                    <a:pt x="2647" y="949"/>
                    <a:pt x="3007" y="943"/>
                    <a:pt x="3355" y="901"/>
                  </a:cubicBezTo>
                  <a:cubicBezTo>
                    <a:pt x="3460" y="890"/>
                    <a:pt x="3576" y="901"/>
                    <a:pt x="3599" y="809"/>
                  </a:cubicBezTo>
                  <a:cubicBezTo>
                    <a:pt x="3634" y="669"/>
                    <a:pt x="3634" y="542"/>
                    <a:pt x="3634" y="402"/>
                  </a:cubicBezTo>
                  <a:cubicBezTo>
                    <a:pt x="3634" y="298"/>
                    <a:pt x="3646" y="170"/>
                    <a:pt x="3564" y="89"/>
                  </a:cubicBezTo>
                  <a:cubicBezTo>
                    <a:pt x="3541" y="77"/>
                    <a:pt x="3529" y="54"/>
                    <a:pt x="3506" y="54"/>
                  </a:cubicBezTo>
                  <a:cubicBezTo>
                    <a:pt x="3200" y="10"/>
                    <a:pt x="2890" y="0"/>
                    <a:pt x="258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4604350" y="3548450"/>
              <a:ext cx="65900" cy="51950"/>
            </a:xfrm>
            <a:custGeom>
              <a:avLst/>
              <a:gdLst/>
              <a:ahLst/>
              <a:cxnLst/>
              <a:rect l="l" t="t" r="r" b="b"/>
              <a:pathLst>
                <a:path w="2636" h="2078" extrusionOk="0">
                  <a:moveTo>
                    <a:pt x="476" y="195"/>
                  </a:moveTo>
                  <a:cubicBezTo>
                    <a:pt x="755" y="427"/>
                    <a:pt x="1092" y="613"/>
                    <a:pt x="1394" y="810"/>
                  </a:cubicBezTo>
                  <a:cubicBezTo>
                    <a:pt x="1707" y="1008"/>
                    <a:pt x="2032" y="1228"/>
                    <a:pt x="2369" y="1391"/>
                  </a:cubicBezTo>
                  <a:cubicBezTo>
                    <a:pt x="2276" y="1484"/>
                    <a:pt x="2206" y="1646"/>
                    <a:pt x="2148" y="1751"/>
                  </a:cubicBezTo>
                  <a:cubicBezTo>
                    <a:pt x="1870" y="1518"/>
                    <a:pt x="1533" y="1333"/>
                    <a:pt x="1231" y="1135"/>
                  </a:cubicBezTo>
                  <a:cubicBezTo>
                    <a:pt x="918" y="950"/>
                    <a:pt x="604" y="729"/>
                    <a:pt x="256" y="555"/>
                  </a:cubicBezTo>
                  <a:cubicBezTo>
                    <a:pt x="349" y="450"/>
                    <a:pt x="418" y="300"/>
                    <a:pt x="476" y="195"/>
                  </a:cubicBezTo>
                  <a:close/>
                  <a:moveTo>
                    <a:pt x="720" y="1124"/>
                  </a:moveTo>
                  <a:cubicBezTo>
                    <a:pt x="860" y="1193"/>
                    <a:pt x="976" y="1275"/>
                    <a:pt x="1103" y="1356"/>
                  </a:cubicBezTo>
                  <a:cubicBezTo>
                    <a:pt x="1243" y="1449"/>
                    <a:pt x="1382" y="1530"/>
                    <a:pt x="1521" y="1623"/>
                  </a:cubicBezTo>
                  <a:cubicBezTo>
                    <a:pt x="1475" y="1693"/>
                    <a:pt x="1440" y="1774"/>
                    <a:pt x="1394" y="1820"/>
                  </a:cubicBezTo>
                  <a:cubicBezTo>
                    <a:pt x="1208" y="1577"/>
                    <a:pt x="894" y="1449"/>
                    <a:pt x="639" y="1251"/>
                  </a:cubicBezTo>
                  <a:lnTo>
                    <a:pt x="720" y="1124"/>
                  </a:lnTo>
                  <a:close/>
                  <a:moveTo>
                    <a:pt x="405" y="0"/>
                  </a:moveTo>
                  <a:cubicBezTo>
                    <a:pt x="375" y="0"/>
                    <a:pt x="346" y="14"/>
                    <a:pt x="314" y="56"/>
                  </a:cubicBezTo>
                  <a:cubicBezTo>
                    <a:pt x="244" y="137"/>
                    <a:pt x="186" y="241"/>
                    <a:pt x="128" y="323"/>
                  </a:cubicBezTo>
                  <a:lnTo>
                    <a:pt x="117" y="346"/>
                  </a:lnTo>
                  <a:cubicBezTo>
                    <a:pt x="59" y="427"/>
                    <a:pt x="1" y="497"/>
                    <a:pt x="12" y="601"/>
                  </a:cubicBezTo>
                  <a:cubicBezTo>
                    <a:pt x="12" y="613"/>
                    <a:pt x="12" y="636"/>
                    <a:pt x="24" y="648"/>
                  </a:cubicBezTo>
                  <a:cubicBezTo>
                    <a:pt x="35" y="683"/>
                    <a:pt x="93" y="706"/>
                    <a:pt x="128" y="729"/>
                  </a:cubicBezTo>
                  <a:cubicBezTo>
                    <a:pt x="175" y="764"/>
                    <a:pt x="209" y="810"/>
                    <a:pt x="256" y="834"/>
                  </a:cubicBezTo>
                  <a:lnTo>
                    <a:pt x="523" y="1008"/>
                  </a:lnTo>
                  <a:cubicBezTo>
                    <a:pt x="476" y="1066"/>
                    <a:pt x="430" y="1135"/>
                    <a:pt x="372" y="1182"/>
                  </a:cubicBezTo>
                  <a:cubicBezTo>
                    <a:pt x="337" y="1228"/>
                    <a:pt x="337" y="1310"/>
                    <a:pt x="372" y="1356"/>
                  </a:cubicBezTo>
                  <a:cubicBezTo>
                    <a:pt x="662" y="1623"/>
                    <a:pt x="1011" y="1774"/>
                    <a:pt x="1289" y="2041"/>
                  </a:cubicBezTo>
                  <a:cubicBezTo>
                    <a:pt x="1313" y="2065"/>
                    <a:pt x="1342" y="2077"/>
                    <a:pt x="1370" y="2077"/>
                  </a:cubicBezTo>
                  <a:cubicBezTo>
                    <a:pt x="1409" y="2077"/>
                    <a:pt x="1448" y="2053"/>
                    <a:pt x="1475" y="2006"/>
                  </a:cubicBezTo>
                  <a:cubicBezTo>
                    <a:pt x="1545" y="1913"/>
                    <a:pt x="1661" y="1832"/>
                    <a:pt x="1742" y="1739"/>
                  </a:cubicBezTo>
                  <a:cubicBezTo>
                    <a:pt x="1858" y="1809"/>
                    <a:pt x="1974" y="1867"/>
                    <a:pt x="2102" y="1925"/>
                  </a:cubicBezTo>
                  <a:cubicBezTo>
                    <a:pt x="2147" y="1940"/>
                    <a:pt x="2187" y="1970"/>
                    <a:pt x="2229" y="1970"/>
                  </a:cubicBezTo>
                  <a:cubicBezTo>
                    <a:pt x="2252" y="1970"/>
                    <a:pt x="2275" y="1961"/>
                    <a:pt x="2299" y="1936"/>
                  </a:cubicBezTo>
                  <a:cubicBezTo>
                    <a:pt x="2392" y="1855"/>
                    <a:pt x="2450" y="1739"/>
                    <a:pt x="2520" y="1635"/>
                  </a:cubicBezTo>
                  <a:cubicBezTo>
                    <a:pt x="2578" y="1565"/>
                    <a:pt x="2636" y="1460"/>
                    <a:pt x="2624" y="1368"/>
                  </a:cubicBezTo>
                  <a:cubicBezTo>
                    <a:pt x="2624" y="1356"/>
                    <a:pt x="2624" y="1333"/>
                    <a:pt x="2613" y="1310"/>
                  </a:cubicBezTo>
                  <a:cubicBezTo>
                    <a:pt x="2288" y="1019"/>
                    <a:pt x="1893" y="834"/>
                    <a:pt x="1533" y="601"/>
                  </a:cubicBezTo>
                  <a:cubicBezTo>
                    <a:pt x="1359" y="497"/>
                    <a:pt x="1185" y="381"/>
                    <a:pt x="1011" y="288"/>
                  </a:cubicBezTo>
                  <a:cubicBezTo>
                    <a:pt x="860" y="183"/>
                    <a:pt x="697" y="114"/>
                    <a:pt x="523" y="33"/>
                  </a:cubicBezTo>
                  <a:cubicBezTo>
                    <a:pt x="478" y="20"/>
                    <a:pt x="441" y="0"/>
                    <a:pt x="405"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4671675" y="3427675"/>
              <a:ext cx="65925" cy="61975"/>
            </a:xfrm>
            <a:custGeom>
              <a:avLst/>
              <a:gdLst/>
              <a:ahLst/>
              <a:cxnLst/>
              <a:rect l="l" t="t" r="r" b="b"/>
              <a:pathLst>
                <a:path w="2637" h="2479" extrusionOk="0">
                  <a:moveTo>
                    <a:pt x="1847" y="278"/>
                  </a:moveTo>
                  <a:cubicBezTo>
                    <a:pt x="2079" y="278"/>
                    <a:pt x="2032" y="510"/>
                    <a:pt x="2021" y="673"/>
                  </a:cubicBezTo>
                  <a:cubicBezTo>
                    <a:pt x="1998" y="835"/>
                    <a:pt x="1951" y="998"/>
                    <a:pt x="1893" y="1137"/>
                  </a:cubicBezTo>
                  <a:cubicBezTo>
                    <a:pt x="1893" y="1183"/>
                    <a:pt x="1858" y="1241"/>
                    <a:pt x="1835" y="1299"/>
                  </a:cubicBezTo>
                  <a:cubicBezTo>
                    <a:pt x="1731" y="1241"/>
                    <a:pt x="1615" y="1172"/>
                    <a:pt x="1510" y="1114"/>
                  </a:cubicBezTo>
                  <a:cubicBezTo>
                    <a:pt x="1417" y="1056"/>
                    <a:pt x="1324" y="998"/>
                    <a:pt x="1220" y="916"/>
                  </a:cubicBezTo>
                  <a:cubicBezTo>
                    <a:pt x="1324" y="742"/>
                    <a:pt x="1417" y="568"/>
                    <a:pt x="1568" y="429"/>
                  </a:cubicBezTo>
                  <a:cubicBezTo>
                    <a:pt x="1649" y="359"/>
                    <a:pt x="1731" y="278"/>
                    <a:pt x="1847" y="278"/>
                  </a:cubicBezTo>
                  <a:close/>
                  <a:moveTo>
                    <a:pt x="488" y="707"/>
                  </a:moveTo>
                  <a:cubicBezTo>
                    <a:pt x="755" y="940"/>
                    <a:pt x="1092" y="1125"/>
                    <a:pt x="1394" y="1311"/>
                  </a:cubicBezTo>
                  <a:cubicBezTo>
                    <a:pt x="1719" y="1520"/>
                    <a:pt x="2032" y="1729"/>
                    <a:pt x="2369" y="1892"/>
                  </a:cubicBezTo>
                  <a:cubicBezTo>
                    <a:pt x="2288" y="1996"/>
                    <a:pt x="2207" y="2159"/>
                    <a:pt x="2149" y="2251"/>
                  </a:cubicBezTo>
                  <a:cubicBezTo>
                    <a:pt x="1882" y="2019"/>
                    <a:pt x="1545" y="1834"/>
                    <a:pt x="1243" y="1648"/>
                  </a:cubicBezTo>
                  <a:cubicBezTo>
                    <a:pt x="918" y="1439"/>
                    <a:pt x="605" y="1230"/>
                    <a:pt x="268" y="1067"/>
                  </a:cubicBezTo>
                  <a:cubicBezTo>
                    <a:pt x="349" y="963"/>
                    <a:pt x="430" y="800"/>
                    <a:pt x="488" y="707"/>
                  </a:cubicBezTo>
                  <a:close/>
                  <a:moveTo>
                    <a:pt x="1828" y="1"/>
                  </a:moveTo>
                  <a:cubicBezTo>
                    <a:pt x="1464" y="1"/>
                    <a:pt x="1114" y="450"/>
                    <a:pt x="976" y="754"/>
                  </a:cubicBezTo>
                  <a:cubicBezTo>
                    <a:pt x="837" y="673"/>
                    <a:pt x="674" y="603"/>
                    <a:pt x="512" y="522"/>
                  </a:cubicBezTo>
                  <a:cubicBezTo>
                    <a:pt x="474" y="509"/>
                    <a:pt x="439" y="489"/>
                    <a:pt x="404" y="489"/>
                  </a:cubicBezTo>
                  <a:cubicBezTo>
                    <a:pt x="375" y="489"/>
                    <a:pt x="346" y="503"/>
                    <a:pt x="314" y="545"/>
                  </a:cubicBezTo>
                  <a:cubicBezTo>
                    <a:pt x="233" y="626"/>
                    <a:pt x="175" y="731"/>
                    <a:pt x="117" y="812"/>
                  </a:cubicBezTo>
                  <a:lnTo>
                    <a:pt x="105" y="835"/>
                  </a:lnTo>
                  <a:cubicBezTo>
                    <a:pt x="47" y="916"/>
                    <a:pt x="1" y="998"/>
                    <a:pt x="24" y="1091"/>
                  </a:cubicBezTo>
                  <a:cubicBezTo>
                    <a:pt x="24" y="1114"/>
                    <a:pt x="24" y="1125"/>
                    <a:pt x="36" y="1137"/>
                  </a:cubicBezTo>
                  <a:cubicBezTo>
                    <a:pt x="47" y="1183"/>
                    <a:pt x="105" y="1195"/>
                    <a:pt x="140" y="1218"/>
                  </a:cubicBezTo>
                  <a:cubicBezTo>
                    <a:pt x="175" y="1253"/>
                    <a:pt x="221" y="1299"/>
                    <a:pt x="268" y="1323"/>
                  </a:cubicBezTo>
                  <a:cubicBezTo>
                    <a:pt x="349" y="1404"/>
                    <a:pt x="454" y="1450"/>
                    <a:pt x="546" y="1508"/>
                  </a:cubicBezTo>
                  <a:lnTo>
                    <a:pt x="1104" y="1857"/>
                  </a:lnTo>
                  <a:cubicBezTo>
                    <a:pt x="1429" y="2066"/>
                    <a:pt x="1742" y="2263"/>
                    <a:pt x="2091" y="2426"/>
                  </a:cubicBezTo>
                  <a:cubicBezTo>
                    <a:pt x="2142" y="2447"/>
                    <a:pt x="2183" y="2478"/>
                    <a:pt x="2225" y="2478"/>
                  </a:cubicBezTo>
                  <a:cubicBezTo>
                    <a:pt x="2249" y="2478"/>
                    <a:pt x="2274" y="2467"/>
                    <a:pt x="2299" y="2437"/>
                  </a:cubicBezTo>
                  <a:cubicBezTo>
                    <a:pt x="2381" y="2356"/>
                    <a:pt x="2439" y="2240"/>
                    <a:pt x="2520" y="2135"/>
                  </a:cubicBezTo>
                  <a:cubicBezTo>
                    <a:pt x="2578" y="2066"/>
                    <a:pt x="2636" y="1961"/>
                    <a:pt x="2613" y="1880"/>
                  </a:cubicBezTo>
                  <a:cubicBezTo>
                    <a:pt x="2613" y="1857"/>
                    <a:pt x="2613" y="1834"/>
                    <a:pt x="2601" y="1822"/>
                  </a:cubicBezTo>
                  <a:cubicBezTo>
                    <a:pt x="2427" y="1671"/>
                    <a:pt x="2241" y="1543"/>
                    <a:pt x="2056" y="1427"/>
                  </a:cubicBezTo>
                  <a:cubicBezTo>
                    <a:pt x="2172" y="1276"/>
                    <a:pt x="2241" y="1021"/>
                    <a:pt x="2265" y="847"/>
                  </a:cubicBezTo>
                  <a:cubicBezTo>
                    <a:pt x="2311" y="615"/>
                    <a:pt x="2323" y="278"/>
                    <a:pt x="2114" y="104"/>
                  </a:cubicBezTo>
                  <a:cubicBezTo>
                    <a:pt x="2020" y="31"/>
                    <a:pt x="1923" y="1"/>
                    <a:pt x="1828"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4"/>
          <p:cNvGrpSpPr/>
          <p:nvPr/>
        </p:nvGrpSpPr>
        <p:grpSpPr>
          <a:xfrm rot="1386162">
            <a:off x="1966823" y="164215"/>
            <a:ext cx="315166" cy="1059724"/>
            <a:chOff x="2370150" y="2891000"/>
            <a:chExt cx="107125" cy="360200"/>
          </a:xfrm>
        </p:grpSpPr>
        <p:sp>
          <p:nvSpPr>
            <p:cNvPr id="282" name="Google Shape;282;p4"/>
            <p:cNvSpPr/>
            <p:nvPr/>
          </p:nvSpPr>
          <p:spPr>
            <a:xfrm>
              <a:off x="2434000" y="2966475"/>
              <a:ext cx="18600" cy="98125"/>
            </a:xfrm>
            <a:custGeom>
              <a:avLst/>
              <a:gdLst/>
              <a:ahLst/>
              <a:cxnLst/>
              <a:rect l="l" t="t" r="r" b="b"/>
              <a:pathLst>
                <a:path w="744" h="3925" extrusionOk="0">
                  <a:moveTo>
                    <a:pt x="744" y="3924"/>
                  </a:moveTo>
                  <a:lnTo>
                    <a:pt x="1" y="3541"/>
                  </a:lnTo>
                  <a:lnTo>
                    <a:pt x="198" y="0"/>
                  </a:lnTo>
                  <a:lnTo>
                    <a:pt x="744" y="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438350" y="2947600"/>
              <a:ext cx="36025" cy="25275"/>
            </a:xfrm>
            <a:custGeom>
              <a:avLst/>
              <a:gdLst/>
              <a:ahLst/>
              <a:cxnLst/>
              <a:rect l="l" t="t" r="r" b="b"/>
              <a:pathLst>
                <a:path w="1441" h="1011" extrusionOk="0">
                  <a:moveTo>
                    <a:pt x="186" y="1"/>
                  </a:moveTo>
                  <a:cubicBezTo>
                    <a:pt x="117" y="291"/>
                    <a:pt x="1" y="848"/>
                    <a:pt x="1" y="848"/>
                  </a:cubicBezTo>
                  <a:cubicBezTo>
                    <a:pt x="1" y="848"/>
                    <a:pt x="546" y="871"/>
                    <a:pt x="744" y="918"/>
                  </a:cubicBezTo>
                  <a:cubicBezTo>
                    <a:pt x="953" y="964"/>
                    <a:pt x="1185" y="1011"/>
                    <a:pt x="1371" y="895"/>
                  </a:cubicBezTo>
                  <a:cubicBezTo>
                    <a:pt x="1394" y="628"/>
                    <a:pt x="1405" y="384"/>
                    <a:pt x="1440" y="128"/>
                  </a:cubicBezTo>
                  <a:cubicBezTo>
                    <a:pt x="1162" y="82"/>
                    <a:pt x="465" y="24"/>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391625" y="3055000"/>
              <a:ext cx="57775" cy="74900"/>
            </a:xfrm>
            <a:custGeom>
              <a:avLst/>
              <a:gdLst/>
              <a:ahLst/>
              <a:cxnLst/>
              <a:rect l="l" t="t" r="r" b="b"/>
              <a:pathLst>
                <a:path w="2311" h="2996" extrusionOk="0">
                  <a:moveTo>
                    <a:pt x="2264" y="2856"/>
                  </a:moveTo>
                  <a:cubicBezTo>
                    <a:pt x="2241" y="2868"/>
                    <a:pt x="2195" y="2868"/>
                    <a:pt x="2148" y="2879"/>
                  </a:cubicBezTo>
                  <a:cubicBezTo>
                    <a:pt x="1951" y="2972"/>
                    <a:pt x="1742" y="2995"/>
                    <a:pt x="1521" y="2902"/>
                  </a:cubicBezTo>
                  <a:cubicBezTo>
                    <a:pt x="1463" y="2868"/>
                    <a:pt x="1382" y="2879"/>
                    <a:pt x="1312" y="2868"/>
                  </a:cubicBezTo>
                  <a:lnTo>
                    <a:pt x="813" y="2868"/>
                  </a:lnTo>
                  <a:cubicBezTo>
                    <a:pt x="755" y="2868"/>
                    <a:pt x="686" y="2868"/>
                    <a:pt x="628" y="2856"/>
                  </a:cubicBezTo>
                  <a:cubicBezTo>
                    <a:pt x="465" y="2821"/>
                    <a:pt x="302" y="2786"/>
                    <a:pt x="128" y="2751"/>
                  </a:cubicBezTo>
                  <a:cubicBezTo>
                    <a:pt x="70" y="2635"/>
                    <a:pt x="1" y="2508"/>
                    <a:pt x="12" y="2334"/>
                  </a:cubicBezTo>
                  <a:cubicBezTo>
                    <a:pt x="35" y="1591"/>
                    <a:pt x="35" y="871"/>
                    <a:pt x="35" y="128"/>
                  </a:cubicBezTo>
                  <a:cubicBezTo>
                    <a:pt x="35" y="93"/>
                    <a:pt x="47" y="70"/>
                    <a:pt x="47" y="23"/>
                  </a:cubicBezTo>
                  <a:cubicBezTo>
                    <a:pt x="105" y="12"/>
                    <a:pt x="163" y="0"/>
                    <a:pt x="210" y="0"/>
                  </a:cubicBezTo>
                  <a:lnTo>
                    <a:pt x="2044" y="0"/>
                  </a:lnTo>
                  <a:cubicBezTo>
                    <a:pt x="2102" y="0"/>
                    <a:pt x="2160" y="23"/>
                    <a:pt x="2218" y="23"/>
                  </a:cubicBezTo>
                  <a:cubicBezTo>
                    <a:pt x="2299" y="255"/>
                    <a:pt x="2311" y="2612"/>
                    <a:pt x="2264" y="2856"/>
                  </a:cubicBezTo>
                  <a:close/>
                  <a:moveTo>
                    <a:pt x="790" y="1869"/>
                  </a:moveTo>
                  <a:cubicBezTo>
                    <a:pt x="674" y="1869"/>
                    <a:pt x="581" y="1869"/>
                    <a:pt x="511" y="1881"/>
                  </a:cubicBezTo>
                  <a:cubicBezTo>
                    <a:pt x="477" y="1892"/>
                    <a:pt x="442" y="1939"/>
                    <a:pt x="419" y="1985"/>
                  </a:cubicBezTo>
                  <a:cubicBezTo>
                    <a:pt x="419" y="2008"/>
                    <a:pt x="453" y="2066"/>
                    <a:pt x="477" y="2066"/>
                  </a:cubicBezTo>
                  <a:cubicBezTo>
                    <a:pt x="662" y="2113"/>
                    <a:pt x="860" y="2113"/>
                    <a:pt x="1045" y="2055"/>
                  </a:cubicBezTo>
                  <a:cubicBezTo>
                    <a:pt x="1080" y="2043"/>
                    <a:pt x="1103" y="1997"/>
                    <a:pt x="1103" y="1974"/>
                  </a:cubicBezTo>
                  <a:cubicBezTo>
                    <a:pt x="1103" y="1939"/>
                    <a:pt x="1057" y="1881"/>
                    <a:pt x="1045" y="1881"/>
                  </a:cubicBezTo>
                  <a:cubicBezTo>
                    <a:pt x="964" y="1881"/>
                    <a:pt x="860" y="1881"/>
                    <a:pt x="790" y="1869"/>
                  </a:cubicBezTo>
                  <a:close/>
                  <a:moveTo>
                    <a:pt x="802" y="1393"/>
                  </a:moveTo>
                  <a:cubicBezTo>
                    <a:pt x="755" y="1393"/>
                    <a:pt x="709" y="1393"/>
                    <a:pt x="651" y="1405"/>
                  </a:cubicBezTo>
                  <a:cubicBezTo>
                    <a:pt x="593" y="1416"/>
                    <a:pt x="558" y="1451"/>
                    <a:pt x="569" y="1509"/>
                  </a:cubicBezTo>
                  <a:cubicBezTo>
                    <a:pt x="569" y="1532"/>
                    <a:pt x="604" y="1579"/>
                    <a:pt x="651" y="1579"/>
                  </a:cubicBezTo>
                  <a:cubicBezTo>
                    <a:pt x="744" y="1591"/>
                    <a:pt x="825" y="1579"/>
                    <a:pt x="918" y="1579"/>
                  </a:cubicBezTo>
                  <a:cubicBezTo>
                    <a:pt x="953" y="1579"/>
                    <a:pt x="1022" y="1544"/>
                    <a:pt x="999" y="1486"/>
                  </a:cubicBezTo>
                  <a:cubicBezTo>
                    <a:pt x="999" y="1463"/>
                    <a:pt x="941" y="1428"/>
                    <a:pt x="918" y="1416"/>
                  </a:cubicBezTo>
                  <a:cubicBezTo>
                    <a:pt x="883" y="1393"/>
                    <a:pt x="848" y="1393"/>
                    <a:pt x="802" y="1393"/>
                  </a:cubicBezTo>
                  <a:close/>
                  <a:moveTo>
                    <a:pt x="976" y="1045"/>
                  </a:moveTo>
                  <a:cubicBezTo>
                    <a:pt x="929" y="987"/>
                    <a:pt x="918" y="929"/>
                    <a:pt x="871" y="906"/>
                  </a:cubicBezTo>
                  <a:cubicBezTo>
                    <a:pt x="825" y="882"/>
                    <a:pt x="755" y="882"/>
                    <a:pt x="697" y="882"/>
                  </a:cubicBezTo>
                  <a:cubicBezTo>
                    <a:pt x="639" y="882"/>
                    <a:pt x="593" y="906"/>
                    <a:pt x="581" y="964"/>
                  </a:cubicBezTo>
                  <a:cubicBezTo>
                    <a:pt x="569" y="1022"/>
                    <a:pt x="604" y="1068"/>
                    <a:pt x="651" y="1080"/>
                  </a:cubicBezTo>
                  <a:cubicBezTo>
                    <a:pt x="755" y="1080"/>
                    <a:pt x="860" y="1103"/>
                    <a:pt x="976" y="1045"/>
                  </a:cubicBezTo>
                  <a:close/>
                  <a:moveTo>
                    <a:pt x="802" y="255"/>
                  </a:moveTo>
                  <a:cubicBezTo>
                    <a:pt x="755" y="290"/>
                    <a:pt x="697" y="314"/>
                    <a:pt x="674" y="348"/>
                  </a:cubicBezTo>
                  <a:cubicBezTo>
                    <a:pt x="639" y="383"/>
                    <a:pt x="697" y="488"/>
                    <a:pt x="767" y="499"/>
                  </a:cubicBezTo>
                  <a:cubicBezTo>
                    <a:pt x="825" y="522"/>
                    <a:pt x="883" y="499"/>
                    <a:pt x="941" y="488"/>
                  </a:cubicBezTo>
                  <a:cubicBezTo>
                    <a:pt x="976" y="476"/>
                    <a:pt x="999" y="430"/>
                    <a:pt x="999" y="383"/>
                  </a:cubicBezTo>
                  <a:cubicBezTo>
                    <a:pt x="999" y="360"/>
                    <a:pt x="987" y="302"/>
                    <a:pt x="964" y="290"/>
                  </a:cubicBezTo>
                  <a:cubicBezTo>
                    <a:pt x="918" y="290"/>
                    <a:pt x="871" y="290"/>
                    <a:pt x="802" y="2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405550" y="3132200"/>
              <a:ext cx="29050" cy="18600"/>
            </a:xfrm>
            <a:custGeom>
              <a:avLst/>
              <a:gdLst/>
              <a:ahLst/>
              <a:cxnLst/>
              <a:rect l="l" t="t" r="r" b="b"/>
              <a:pathLst>
                <a:path w="1162" h="744" extrusionOk="0">
                  <a:moveTo>
                    <a:pt x="12" y="511"/>
                  </a:moveTo>
                  <a:cubicBezTo>
                    <a:pt x="1" y="348"/>
                    <a:pt x="1" y="186"/>
                    <a:pt x="24" y="23"/>
                  </a:cubicBezTo>
                  <a:cubicBezTo>
                    <a:pt x="361" y="58"/>
                    <a:pt x="674" y="0"/>
                    <a:pt x="988" y="70"/>
                  </a:cubicBezTo>
                  <a:cubicBezTo>
                    <a:pt x="1162" y="360"/>
                    <a:pt x="1162" y="372"/>
                    <a:pt x="1104" y="697"/>
                  </a:cubicBezTo>
                  <a:cubicBezTo>
                    <a:pt x="999" y="720"/>
                    <a:pt x="872" y="743"/>
                    <a:pt x="779" y="697"/>
                  </a:cubicBezTo>
                  <a:cubicBezTo>
                    <a:pt x="628" y="627"/>
                    <a:pt x="488" y="627"/>
                    <a:pt x="326" y="627"/>
                  </a:cubicBezTo>
                  <a:cubicBezTo>
                    <a:pt x="210" y="639"/>
                    <a:pt x="117" y="604"/>
                    <a:pt x="12" y="51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370150" y="2891000"/>
              <a:ext cx="107125" cy="360200"/>
            </a:xfrm>
            <a:custGeom>
              <a:avLst/>
              <a:gdLst/>
              <a:ahLst/>
              <a:cxnLst/>
              <a:rect l="l" t="t" r="r" b="b"/>
              <a:pathLst>
                <a:path w="4285" h="14408" extrusionOk="0">
                  <a:moveTo>
                    <a:pt x="2009" y="14408"/>
                  </a:moveTo>
                  <a:cubicBezTo>
                    <a:pt x="1893" y="14315"/>
                    <a:pt x="1904" y="14222"/>
                    <a:pt x="1904" y="14118"/>
                  </a:cubicBezTo>
                  <a:cubicBezTo>
                    <a:pt x="1904" y="13758"/>
                    <a:pt x="1893" y="13409"/>
                    <a:pt x="1893" y="13038"/>
                  </a:cubicBezTo>
                  <a:cubicBezTo>
                    <a:pt x="1893" y="12330"/>
                    <a:pt x="1893" y="11610"/>
                    <a:pt x="1870" y="10890"/>
                  </a:cubicBezTo>
                  <a:cubicBezTo>
                    <a:pt x="1870" y="10774"/>
                    <a:pt x="1893" y="10681"/>
                    <a:pt x="1835" y="10542"/>
                  </a:cubicBezTo>
                  <a:cubicBezTo>
                    <a:pt x="1649" y="10542"/>
                    <a:pt x="1463" y="10519"/>
                    <a:pt x="1289" y="10461"/>
                  </a:cubicBezTo>
                  <a:cubicBezTo>
                    <a:pt x="1173" y="10414"/>
                    <a:pt x="1138" y="10345"/>
                    <a:pt x="1115" y="10240"/>
                  </a:cubicBezTo>
                  <a:lnTo>
                    <a:pt x="1115" y="9938"/>
                  </a:lnTo>
                  <a:cubicBezTo>
                    <a:pt x="1115" y="9834"/>
                    <a:pt x="1103" y="9729"/>
                    <a:pt x="1103" y="9636"/>
                  </a:cubicBezTo>
                  <a:cubicBezTo>
                    <a:pt x="1045" y="9613"/>
                    <a:pt x="987" y="9613"/>
                    <a:pt x="941" y="9602"/>
                  </a:cubicBezTo>
                  <a:cubicBezTo>
                    <a:pt x="848" y="9578"/>
                    <a:pt x="767" y="9520"/>
                    <a:pt x="744" y="9428"/>
                  </a:cubicBezTo>
                  <a:cubicBezTo>
                    <a:pt x="685" y="9265"/>
                    <a:pt x="616" y="9114"/>
                    <a:pt x="616" y="8940"/>
                  </a:cubicBezTo>
                  <a:cubicBezTo>
                    <a:pt x="616" y="7802"/>
                    <a:pt x="616" y="6676"/>
                    <a:pt x="593" y="5527"/>
                  </a:cubicBezTo>
                  <a:cubicBezTo>
                    <a:pt x="593" y="5411"/>
                    <a:pt x="627" y="5283"/>
                    <a:pt x="639" y="5167"/>
                  </a:cubicBezTo>
                  <a:cubicBezTo>
                    <a:pt x="639" y="5132"/>
                    <a:pt x="674" y="5109"/>
                    <a:pt x="674" y="5074"/>
                  </a:cubicBezTo>
                  <a:cubicBezTo>
                    <a:pt x="651" y="4772"/>
                    <a:pt x="744" y="4470"/>
                    <a:pt x="709" y="4157"/>
                  </a:cubicBezTo>
                  <a:cubicBezTo>
                    <a:pt x="697" y="3971"/>
                    <a:pt x="697" y="3797"/>
                    <a:pt x="697" y="3611"/>
                  </a:cubicBezTo>
                  <a:cubicBezTo>
                    <a:pt x="697" y="3507"/>
                    <a:pt x="685" y="3402"/>
                    <a:pt x="685" y="3286"/>
                  </a:cubicBezTo>
                  <a:cubicBezTo>
                    <a:pt x="465" y="3309"/>
                    <a:pt x="291" y="3228"/>
                    <a:pt x="151" y="3101"/>
                  </a:cubicBezTo>
                  <a:cubicBezTo>
                    <a:pt x="105" y="3054"/>
                    <a:pt x="59" y="3019"/>
                    <a:pt x="47" y="2961"/>
                  </a:cubicBezTo>
                  <a:cubicBezTo>
                    <a:pt x="1" y="2706"/>
                    <a:pt x="59" y="2462"/>
                    <a:pt x="163" y="2241"/>
                  </a:cubicBezTo>
                  <a:cubicBezTo>
                    <a:pt x="209" y="2160"/>
                    <a:pt x="279" y="2102"/>
                    <a:pt x="384" y="2102"/>
                  </a:cubicBezTo>
                  <a:cubicBezTo>
                    <a:pt x="674" y="2102"/>
                    <a:pt x="976" y="2102"/>
                    <a:pt x="1266" y="2114"/>
                  </a:cubicBezTo>
                  <a:cubicBezTo>
                    <a:pt x="1336" y="2114"/>
                    <a:pt x="1405" y="2160"/>
                    <a:pt x="1510" y="2183"/>
                  </a:cubicBezTo>
                  <a:cubicBezTo>
                    <a:pt x="1603" y="1951"/>
                    <a:pt x="1545" y="1742"/>
                    <a:pt x="1556" y="1510"/>
                  </a:cubicBezTo>
                  <a:cubicBezTo>
                    <a:pt x="1568" y="1289"/>
                    <a:pt x="1556" y="1057"/>
                    <a:pt x="1556" y="825"/>
                  </a:cubicBezTo>
                  <a:cubicBezTo>
                    <a:pt x="1487" y="825"/>
                    <a:pt x="1440" y="837"/>
                    <a:pt x="1382" y="837"/>
                  </a:cubicBezTo>
                  <a:cubicBezTo>
                    <a:pt x="1336" y="837"/>
                    <a:pt x="1289" y="848"/>
                    <a:pt x="1266" y="825"/>
                  </a:cubicBezTo>
                  <a:cubicBezTo>
                    <a:pt x="1092" y="709"/>
                    <a:pt x="906" y="651"/>
                    <a:pt x="767" y="477"/>
                  </a:cubicBezTo>
                  <a:cubicBezTo>
                    <a:pt x="685" y="361"/>
                    <a:pt x="697" y="233"/>
                    <a:pt x="744" y="94"/>
                  </a:cubicBezTo>
                  <a:cubicBezTo>
                    <a:pt x="755" y="36"/>
                    <a:pt x="813" y="1"/>
                    <a:pt x="871" y="1"/>
                  </a:cubicBezTo>
                  <a:lnTo>
                    <a:pt x="1092" y="1"/>
                  </a:lnTo>
                  <a:lnTo>
                    <a:pt x="2740" y="1"/>
                  </a:lnTo>
                  <a:cubicBezTo>
                    <a:pt x="2903" y="1"/>
                    <a:pt x="3054" y="12"/>
                    <a:pt x="3181" y="94"/>
                  </a:cubicBezTo>
                  <a:cubicBezTo>
                    <a:pt x="3251" y="140"/>
                    <a:pt x="3321" y="152"/>
                    <a:pt x="3414" y="187"/>
                  </a:cubicBezTo>
                  <a:cubicBezTo>
                    <a:pt x="3495" y="210"/>
                    <a:pt x="3553" y="268"/>
                    <a:pt x="3588" y="361"/>
                  </a:cubicBezTo>
                  <a:cubicBezTo>
                    <a:pt x="3634" y="465"/>
                    <a:pt x="3588" y="581"/>
                    <a:pt x="3472" y="605"/>
                  </a:cubicBezTo>
                  <a:cubicBezTo>
                    <a:pt x="3298" y="651"/>
                    <a:pt x="3147" y="721"/>
                    <a:pt x="2996" y="814"/>
                  </a:cubicBezTo>
                  <a:cubicBezTo>
                    <a:pt x="2938" y="837"/>
                    <a:pt x="2856" y="848"/>
                    <a:pt x="2787" y="872"/>
                  </a:cubicBezTo>
                  <a:cubicBezTo>
                    <a:pt x="2729" y="883"/>
                    <a:pt x="2671" y="906"/>
                    <a:pt x="2624" y="930"/>
                  </a:cubicBezTo>
                  <a:cubicBezTo>
                    <a:pt x="2589" y="1162"/>
                    <a:pt x="2566" y="1951"/>
                    <a:pt x="2613" y="2207"/>
                  </a:cubicBezTo>
                  <a:cubicBezTo>
                    <a:pt x="2671" y="2207"/>
                    <a:pt x="2729" y="2218"/>
                    <a:pt x="2787" y="2218"/>
                  </a:cubicBezTo>
                  <a:cubicBezTo>
                    <a:pt x="2996" y="2218"/>
                    <a:pt x="3193" y="2230"/>
                    <a:pt x="3402" y="2218"/>
                  </a:cubicBezTo>
                  <a:cubicBezTo>
                    <a:pt x="3646" y="2207"/>
                    <a:pt x="3878" y="2265"/>
                    <a:pt x="4122" y="2299"/>
                  </a:cubicBezTo>
                  <a:cubicBezTo>
                    <a:pt x="4226" y="2323"/>
                    <a:pt x="4273" y="2381"/>
                    <a:pt x="4273" y="2462"/>
                  </a:cubicBezTo>
                  <a:cubicBezTo>
                    <a:pt x="4273" y="2683"/>
                    <a:pt x="4284" y="2915"/>
                    <a:pt x="4273" y="3135"/>
                  </a:cubicBezTo>
                  <a:cubicBezTo>
                    <a:pt x="4273" y="3286"/>
                    <a:pt x="4168" y="3368"/>
                    <a:pt x="4006" y="3379"/>
                  </a:cubicBezTo>
                  <a:lnTo>
                    <a:pt x="3704" y="3379"/>
                  </a:lnTo>
                  <a:cubicBezTo>
                    <a:pt x="3634" y="3379"/>
                    <a:pt x="3576" y="3391"/>
                    <a:pt x="3483" y="3391"/>
                  </a:cubicBezTo>
                  <a:cubicBezTo>
                    <a:pt x="3483" y="3484"/>
                    <a:pt x="3472" y="3553"/>
                    <a:pt x="3472" y="3611"/>
                  </a:cubicBezTo>
                  <a:lnTo>
                    <a:pt x="3472" y="6363"/>
                  </a:lnTo>
                  <a:cubicBezTo>
                    <a:pt x="3472" y="7349"/>
                    <a:pt x="3460" y="8325"/>
                    <a:pt x="3460" y="9311"/>
                  </a:cubicBezTo>
                  <a:cubicBezTo>
                    <a:pt x="3460" y="9381"/>
                    <a:pt x="3460" y="9462"/>
                    <a:pt x="3437" y="9532"/>
                  </a:cubicBezTo>
                  <a:cubicBezTo>
                    <a:pt x="3425" y="9660"/>
                    <a:pt x="3379" y="9718"/>
                    <a:pt x="3251" y="9718"/>
                  </a:cubicBezTo>
                  <a:cubicBezTo>
                    <a:pt x="3123" y="9718"/>
                    <a:pt x="2996" y="9729"/>
                    <a:pt x="2880" y="9834"/>
                  </a:cubicBezTo>
                  <a:lnTo>
                    <a:pt x="2880" y="10252"/>
                  </a:lnTo>
                  <a:cubicBezTo>
                    <a:pt x="2880" y="10588"/>
                    <a:pt x="2798" y="10646"/>
                    <a:pt x="2485" y="10658"/>
                  </a:cubicBezTo>
                  <a:cubicBezTo>
                    <a:pt x="2427" y="10658"/>
                    <a:pt x="2369" y="10658"/>
                    <a:pt x="2299" y="10681"/>
                  </a:cubicBezTo>
                  <a:cubicBezTo>
                    <a:pt x="2276" y="10681"/>
                    <a:pt x="2253" y="10693"/>
                    <a:pt x="2218" y="10705"/>
                  </a:cubicBezTo>
                  <a:cubicBezTo>
                    <a:pt x="2206" y="10751"/>
                    <a:pt x="2195" y="10809"/>
                    <a:pt x="2195" y="10867"/>
                  </a:cubicBezTo>
                  <a:cubicBezTo>
                    <a:pt x="2195" y="11529"/>
                    <a:pt x="2183" y="12202"/>
                    <a:pt x="2195" y="12852"/>
                  </a:cubicBezTo>
                  <a:cubicBezTo>
                    <a:pt x="2195" y="13154"/>
                    <a:pt x="2218" y="13468"/>
                    <a:pt x="2241" y="13769"/>
                  </a:cubicBezTo>
                  <a:cubicBezTo>
                    <a:pt x="2241" y="13943"/>
                    <a:pt x="2218" y="14118"/>
                    <a:pt x="2206" y="14292"/>
                  </a:cubicBezTo>
                  <a:cubicBezTo>
                    <a:pt x="2183" y="14350"/>
                    <a:pt x="2113" y="14396"/>
                    <a:pt x="2009" y="14408"/>
                  </a:cubicBezTo>
                  <a:close/>
                  <a:moveTo>
                    <a:pt x="3112" y="3217"/>
                  </a:moveTo>
                  <a:lnTo>
                    <a:pt x="2787" y="3217"/>
                  </a:lnTo>
                  <a:lnTo>
                    <a:pt x="1742" y="3217"/>
                  </a:lnTo>
                  <a:cubicBezTo>
                    <a:pt x="1661" y="3217"/>
                    <a:pt x="1568" y="3217"/>
                    <a:pt x="1510" y="3193"/>
                  </a:cubicBezTo>
                  <a:cubicBezTo>
                    <a:pt x="1347" y="3077"/>
                    <a:pt x="1196" y="3112"/>
                    <a:pt x="1022" y="3159"/>
                  </a:cubicBezTo>
                  <a:cubicBezTo>
                    <a:pt x="1022" y="3217"/>
                    <a:pt x="999" y="3275"/>
                    <a:pt x="999" y="3321"/>
                  </a:cubicBezTo>
                  <a:cubicBezTo>
                    <a:pt x="987" y="3925"/>
                    <a:pt x="976" y="4552"/>
                    <a:pt x="964" y="5167"/>
                  </a:cubicBezTo>
                  <a:cubicBezTo>
                    <a:pt x="964" y="5306"/>
                    <a:pt x="929" y="5469"/>
                    <a:pt x="918" y="5608"/>
                  </a:cubicBezTo>
                  <a:cubicBezTo>
                    <a:pt x="906" y="5829"/>
                    <a:pt x="883" y="6061"/>
                    <a:pt x="952" y="6281"/>
                  </a:cubicBezTo>
                  <a:cubicBezTo>
                    <a:pt x="1103" y="6339"/>
                    <a:pt x="1278" y="6305"/>
                    <a:pt x="1440" y="6305"/>
                  </a:cubicBezTo>
                  <a:cubicBezTo>
                    <a:pt x="1475" y="6305"/>
                    <a:pt x="1510" y="6281"/>
                    <a:pt x="1545" y="6247"/>
                  </a:cubicBezTo>
                  <a:cubicBezTo>
                    <a:pt x="1684" y="6154"/>
                    <a:pt x="1707" y="6131"/>
                    <a:pt x="1800" y="6223"/>
                  </a:cubicBezTo>
                  <a:cubicBezTo>
                    <a:pt x="1904" y="6305"/>
                    <a:pt x="2009" y="6328"/>
                    <a:pt x="2113" y="6328"/>
                  </a:cubicBezTo>
                  <a:lnTo>
                    <a:pt x="2961" y="6328"/>
                  </a:lnTo>
                  <a:cubicBezTo>
                    <a:pt x="3019" y="6328"/>
                    <a:pt x="3077" y="6305"/>
                    <a:pt x="3135" y="6305"/>
                  </a:cubicBezTo>
                  <a:cubicBezTo>
                    <a:pt x="3158" y="6038"/>
                    <a:pt x="3158" y="3507"/>
                    <a:pt x="3112" y="3217"/>
                  </a:cubicBezTo>
                  <a:close/>
                  <a:moveTo>
                    <a:pt x="3123" y="9416"/>
                  </a:moveTo>
                  <a:cubicBezTo>
                    <a:pt x="3170" y="9172"/>
                    <a:pt x="3158" y="6815"/>
                    <a:pt x="3112" y="6583"/>
                  </a:cubicBezTo>
                  <a:cubicBezTo>
                    <a:pt x="3054" y="6572"/>
                    <a:pt x="2996" y="6560"/>
                    <a:pt x="2938" y="6560"/>
                  </a:cubicBezTo>
                  <a:lnTo>
                    <a:pt x="1092" y="6560"/>
                  </a:lnTo>
                  <a:cubicBezTo>
                    <a:pt x="1034" y="6560"/>
                    <a:pt x="976" y="6583"/>
                    <a:pt x="929" y="6583"/>
                  </a:cubicBezTo>
                  <a:cubicBezTo>
                    <a:pt x="918" y="6630"/>
                    <a:pt x="918" y="6653"/>
                    <a:pt x="918" y="6688"/>
                  </a:cubicBezTo>
                  <a:cubicBezTo>
                    <a:pt x="918" y="7431"/>
                    <a:pt x="906" y="8151"/>
                    <a:pt x="906" y="8894"/>
                  </a:cubicBezTo>
                  <a:cubicBezTo>
                    <a:pt x="906" y="9056"/>
                    <a:pt x="964" y="9184"/>
                    <a:pt x="1022" y="9311"/>
                  </a:cubicBezTo>
                  <a:cubicBezTo>
                    <a:pt x="1196" y="9358"/>
                    <a:pt x="1347" y="9381"/>
                    <a:pt x="1510" y="9416"/>
                  </a:cubicBezTo>
                  <a:cubicBezTo>
                    <a:pt x="1568" y="9428"/>
                    <a:pt x="1626" y="9428"/>
                    <a:pt x="1695" y="9428"/>
                  </a:cubicBezTo>
                  <a:lnTo>
                    <a:pt x="2195" y="9428"/>
                  </a:lnTo>
                  <a:cubicBezTo>
                    <a:pt x="2264" y="9428"/>
                    <a:pt x="2334" y="9428"/>
                    <a:pt x="2415" y="9451"/>
                  </a:cubicBezTo>
                  <a:cubicBezTo>
                    <a:pt x="2624" y="9555"/>
                    <a:pt x="2822" y="9532"/>
                    <a:pt x="3031" y="9439"/>
                  </a:cubicBezTo>
                  <a:cubicBezTo>
                    <a:pt x="3054" y="9428"/>
                    <a:pt x="3100" y="9428"/>
                    <a:pt x="3123" y="9416"/>
                  </a:cubicBezTo>
                  <a:close/>
                  <a:moveTo>
                    <a:pt x="4006" y="2566"/>
                  </a:moveTo>
                  <a:cubicBezTo>
                    <a:pt x="3808" y="2450"/>
                    <a:pt x="3611" y="2416"/>
                    <a:pt x="3425" y="2439"/>
                  </a:cubicBezTo>
                  <a:lnTo>
                    <a:pt x="1603" y="2439"/>
                  </a:lnTo>
                  <a:cubicBezTo>
                    <a:pt x="1510" y="2439"/>
                    <a:pt x="1417" y="2439"/>
                    <a:pt x="1324" y="2416"/>
                  </a:cubicBezTo>
                  <a:cubicBezTo>
                    <a:pt x="1034" y="2346"/>
                    <a:pt x="778" y="2346"/>
                    <a:pt x="442" y="2392"/>
                  </a:cubicBezTo>
                  <a:cubicBezTo>
                    <a:pt x="337" y="2532"/>
                    <a:pt x="256" y="2694"/>
                    <a:pt x="326" y="2903"/>
                  </a:cubicBezTo>
                  <a:cubicBezTo>
                    <a:pt x="407" y="2984"/>
                    <a:pt x="511" y="3054"/>
                    <a:pt x="639" y="3031"/>
                  </a:cubicBezTo>
                  <a:cubicBezTo>
                    <a:pt x="802" y="2857"/>
                    <a:pt x="802" y="2857"/>
                    <a:pt x="1034" y="2857"/>
                  </a:cubicBezTo>
                  <a:cubicBezTo>
                    <a:pt x="1161" y="2857"/>
                    <a:pt x="1301" y="2857"/>
                    <a:pt x="1428" y="2868"/>
                  </a:cubicBezTo>
                  <a:cubicBezTo>
                    <a:pt x="1730" y="2880"/>
                    <a:pt x="2032" y="2915"/>
                    <a:pt x="2346" y="2926"/>
                  </a:cubicBezTo>
                  <a:cubicBezTo>
                    <a:pt x="2601" y="2938"/>
                    <a:pt x="2880" y="2926"/>
                    <a:pt x="3135" y="2926"/>
                  </a:cubicBezTo>
                  <a:cubicBezTo>
                    <a:pt x="3274" y="2926"/>
                    <a:pt x="3390" y="2926"/>
                    <a:pt x="3460" y="3054"/>
                  </a:cubicBezTo>
                  <a:cubicBezTo>
                    <a:pt x="3472" y="3089"/>
                    <a:pt x="3518" y="3112"/>
                    <a:pt x="3565" y="3112"/>
                  </a:cubicBezTo>
                  <a:cubicBezTo>
                    <a:pt x="3704" y="3112"/>
                    <a:pt x="3866" y="3159"/>
                    <a:pt x="4006" y="3089"/>
                  </a:cubicBezTo>
                  <a:cubicBezTo>
                    <a:pt x="4006" y="3019"/>
                    <a:pt x="4029" y="2938"/>
                    <a:pt x="4029" y="2868"/>
                  </a:cubicBezTo>
                  <a:cubicBezTo>
                    <a:pt x="4006" y="2752"/>
                    <a:pt x="4006" y="2671"/>
                    <a:pt x="4006" y="2566"/>
                  </a:cubicBezTo>
                  <a:close/>
                  <a:moveTo>
                    <a:pt x="1428" y="10159"/>
                  </a:moveTo>
                  <a:cubicBezTo>
                    <a:pt x="1533" y="10240"/>
                    <a:pt x="1626" y="10275"/>
                    <a:pt x="1742" y="10275"/>
                  </a:cubicBezTo>
                  <a:cubicBezTo>
                    <a:pt x="1893" y="10275"/>
                    <a:pt x="2055" y="10275"/>
                    <a:pt x="2195" y="10345"/>
                  </a:cubicBezTo>
                  <a:cubicBezTo>
                    <a:pt x="2288" y="10391"/>
                    <a:pt x="2415" y="10368"/>
                    <a:pt x="2520" y="10345"/>
                  </a:cubicBezTo>
                  <a:cubicBezTo>
                    <a:pt x="2578" y="10020"/>
                    <a:pt x="2578" y="10008"/>
                    <a:pt x="2404" y="9718"/>
                  </a:cubicBezTo>
                  <a:cubicBezTo>
                    <a:pt x="2090" y="9636"/>
                    <a:pt x="1777" y="9695"/>
                    <a:pt x="1440" y="9671"/>
                  </a:cubicBezTo>
                  <a:cubicBezTo>
                    <a:pt x="1417" y="9845"/>
                    <a:pt x="1428" y="9996"/>
                    <a:pt x="1428" y="10159"/>
                  </a:cubicBezTo>
                  <a:close/>
                  <a:moveTo>
                    <a:pt x="2322" y="2149"/>
                  </a:moveTo>
                  <a:lnTo>
                    <a:pt x="2322" y="1359"/>
                  </a:lnTo>
                  <a:cubicBezTo>
                    <a:pt x="2322" y="1162"/>
                    <a:pt x="2299" y="953"/>
                    <a:pt x="2195" y="767"/>
                  </a:cubicBezTo>
                  <a:cubicBezTo>
                    <a:pt x="2079" y="755"/>
                    <a:pt x="1962" y="721"/>
                    <a:pt x="1835" y="790"/>
                  </a:cubicBezTo>
                  <a:lnTo>
                    <a:pt x="1835" y="1464"/>
                  </a:lnTo>
                  <a:cubicBezTo>
                    <a:pt x="1846" y="1696"/>
                    <a:pt x="1788" y="1928"/>
                    <a:pt x="1881" y="2160"/>
                  </a:cubicBezTo>
                  <a:cubicBezTo>
                    <a:pt x="2021" y="2172"/>
                    <a:pt x="2171" y="2183"/>
                    <a:pt x="2322" y="2149"/>
                  </a:cubicBezTo>
                  <a:close/>
                  <a:moveTo>
                    <a:pt x="3123" y="361"/>
                  </a:moveTo>
                  <a:cubicBezTo>
                    <a:pt x="3042" y="256"/>
                    <a:pt x="2926" y="233"/>
                    <a:pt x="2787" y="233"/>
                  </a:cubicBezTo>
                  <a:lnTo>
                    <a:pt x="1161" y="233"/>
                  </a:lnTo>
                  <a:cubicBezTo>
                    <a:pt x="1127" y="233"/>
                    <a:pt x="1080" y="245"/>
                    <a:pt x="1022" y="256"/>
                  </a:cubicBezTo>
                  <a:cubicBezTo>
                    <a:pt x="1138" y="384"/>
                    <a:pt x="1220" y="442"/>
                    <a:pt x="1510" y="558"/>
                  </a:cubicBezTo>
                  <a:cubicBezTo>
                    <a:pt x="1730" y="442"/>
                    <a:pt x="1730" y="442"/>
                    <a:pt x="1974" y="442"/>
                  </a:cubicBezTo>
                  <a:lnTo>
                    <a:pt x="2195" y="442"/>
                  </a:lnTo>
                  <a:cubicBezTo>
                    <a:pt x="2404" y="442"/>
                    <a:pt x="2404" y="442"/>
                    <a:pt x="2578" y="593"/>
                  </a:cubicBezTo>
                  <a:cubicBezTo>
                    <a:pt x="2764" y="581"/>
                    <a:pt x="2961" y="535"/>
                    <a:pt x="3123" y="36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404100" y="3012900"/>
              <a:ext cx="13375" cy="6425"/>
            </a:xfrm>
            <a:custGeom>
              <a:avLst/>
              <a:gdLst/>
              <a:ahLst/>
              <a:cxnLst/>
              <a:rect l="l" t="t" r="r" b="b"/>
              <a:pathLst>
                <a:path w="535" h="257" extrusionOk="0">
                  <a:moveTo>
                    <a:pt x="303" y="1"/>
                  </a:moveTo>
                  <a:cubicBezTo>
                    <a:pt x="349" y="12"/>
                    <a:pt x="419" y="24"/>
                    <a:pt x="488" y="36"/>
                  </a:cubicBezTo>
                  <a:cubicBezTo>
                    <a:pt x="523" y="36"/>
                    <a:pt x="535" y="82"/>
                    <a:pt x="535" y="117"/>
                  </a:cubicBezTo>
                  <a:cubicBezTo>
                    <a:pt x="535" y="140"/>
                    <a:pt x="512" y="175"/>
                    <a:pt x="488" y="186"/>
                  </a:cubicBezTo>
                  <a:cubicBezTo>
                    <a:pt x="349" y="256"/>
                    <a:pt x="198" y="256"/>
                    <a:pt x="59" y="186"/>
                  </a:cubicBezTo>
                  <a:cubicBezTo>
                    <a:pt x="24" y="175"/>
                    <a:pt x="1" y="117"/>
                    <a:pt x="12" y="82"/>
                  </a:cubicBezTo>
                  <a:cubicBezTo>
                    <a:pt x="12" y="59"/>
                    <a:pt x="59" y="24"/>
                    <a:pt x="94" y="12"/>
                  </a:cubicBezTo>
                  <a:cubicBezTo>
                    <a:pt x="152" y="1"/>
                    <a:pt x="210" y="12"/>
                    <a:pt x="303"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405850" y="3028300"/>
              <a:ext cx="12800" cy="7850"/>
            </a:xfrm>
            <a:custGeom>
              <a:avLst/>
              <a:gdLst/>
              <a:ahLst/>
              <a:cxnLst/>
              <a:rect l="l" t="t" r="r" b="b"/>
              <a:pathLst>
                <a:path w="512" h="314" extrusionOk="0">
                  <a:moveTo>
                    <a:pt x="302" y="313"/>
                  </a:moveTo>
                  <a:cubicBezTo>
                    <a:pt x="198" y="313"/>
                    <a:pt x="117" y="232"/>
                    <a:pt x="47" y="163"/>
                  </a:cubicBezTo>
                  <a:cubicBezTo>
                    <a:pt x="0" y="116"/>
                    <a:pt x="24" y="35"/>
                    <a:pt x="82" y="23"/>
                  </a:cubicBezTo>
                  <a:cubicBezTo>
                    <a:pt x="128" y="0"/>
                    <a:pt x="175" y="0"/>
                    <a:pt x="198" y="0"/>
                  </a:cubicBezTo>
                  <a:cubicBezTo>
                    <a:pt x="279" y="35"/>
                    <a:pt x="349" y="58"/>
                    <a:pt x="418" y="104"/>
                  </a:cubicBezTo>
                  <a:cubicBezTo>
                    <a:pt x="465" y="139"/>
                    <a:pt x="511" y="174"/>
                    <a:pt x="476" y="232"/>
                  </a:cubicBezTo>
                  <a:cubicBezTo>
                    <a:pt x="465" y="267"/>
                    <a:pt x="407" y="279"/>
                    <a:pt x="360" y="302"/>
                  </a:cubicBezTo>
                  <a:cubicBezTo>
                    <a:pt x="349" y="313"/>
                    <a:pt x="326" y="290"/>
                    <a:pt x="302" y="31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406150" y="3000125"/>
              <a:ext cx="7850" cy="6425"/>
            </a:xfrm>
            <a:custGeom>
              <a:avLst/>
              <a:gdLst/>
              <a:ahLst/>
              <a:cxnLst/>
              <a:rect l="l" t="t" r="r" b="b"/>
              <a:pathLst>
                <a:path w="314" h="257" extrusionOk="0">
                  <a:moveTo>
                    <a:pt x="314" y="117"/>
                  </a:moveTo>
                  <a:cubicBezTo>
                    <a:pt x="163" y="245"/>
                    <a:pt x="81" y="256"/>
                    <a:pt x="23" y="187"/>
                  </a:cubicBezTo>
                  <a:cubicBezTo>
                    <a:pt x="0" y="163"/>
                    <a:pt x="0" y="82"/>
                    <a:pt x="12" y="59"/>
                  </a:cubicBezTo>
                  <a:cubicBezTo>
                    <a:pt x="12" y="24"/>
                    <a:pt x="81" y="1"/>
                    <a:pt x="116" y="13"/>
                  </a:cubicBezTo>
                  <a:cubicBezTo>
                    <a:pt x="174" y="24"/>
                    <a:pt x="232" y="71"/>
                    <a:pt x="314" y="11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406725" y="2980100"/>
              <a:ext cx="6125" cy="4400"/>
            </a:xfrm>
            <a:custGeom>
              <a:avLst/>
              <a:gdLst/>
              <a:ahLst/>
              <a:cxnLst/>
              <a:rect l="l" t="t" r="r" b="b"/>
              <a:pathLst>
                <a:path w="245" h="176" extrusionOk="0">
                  <a:moveTo>
                    <a:pt x="35" y="36"/>
                  </a:moveTo>
                  <a:cubicBezTo>
                    <a:pt x="70" y="36"/>
                    <a:pt x="105" y="1"/>
                    <a:pt x="151" y="12"/>
                  </a:cubicBezTo>
                  <a:cubicBezTo>
                    <a:pt x="198" y="12"/>
                    <a:pt x="244" y="105"/>
                    <a:pt x="198" y="129"/>
                  </a:cubicBezTo>
                  <a:cubicBezTo>
                    <a:pt x="163" y="163"/>
                    <a:pt x="116" y="175"/>
                    <a:pt x="93" y="163"/>
                  </a:cubicBezTo>
                  <a:cubicBezTo>
                    <a:pt x="35" y="163"/>
                    <a:pt x="0" y="105"/>
                    <a:pt x="35" y="3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402075" y="3101725"/>
              <a:ext cx="17150" cy="6400"/>
            </a:xfrm>
            <a:custGeom>
              <a:avLst/>
              <a:gdLst/>
              <a:ahLst/>
              <a:cxnLst/>
              <a:rect l="l" t="t" r="r" b="b"/>
              <a:pathLst>
                <a:path w="686" h="256" extrusionOk="0">
                  <a:moveTo>
                    <a:pt x="372" y="0"/>
                  </a:moveTo>
                  <a:cubicBezTo>
                    <a:pt x="430" y="0"/>
                    <a:pt x="523" y="12"/>
                    <a:pt x="627" y="23"/>
                  </a:cubicBezTo>
                  <a:cubicBezTo>
                    <a:pt x="662" y="23"/>
                    <a:pt x="685" y="81"/>
                    <a:pt x="685" y="116"/>
                  </a:cubicBezTo>
                  <a:cubicBezTo>
                    <a:pt x="685" y="139"/>
                    <a:pt x="651" y="197"/>
                    <a:pt x="627" y="197"/>
                  </a:cubicBezTo>
                  <a:cubicBezTo>
                    <a:pt x="442" y="256"/>
                    <a:pt x="244" y="244"/>
                    <a:pt x="59" y="221"/>
                  </a:cubicBezTo>
                  <a:cubicBezTo>
                    <a:pt x="35" y="221"/>
                    <a:pt x="1" y="139"/>
                    <a:pt x="1" y="128"/>
                  </a:cubicBezTo>
                  <a:cubicBezTo>
                    <a:pt x="24" y="81"/>
                    <a:pt x="47" y="23"/>
                    <a:pt x="93" y="23"/>
                  </a:cubicBezTo>
                  <a:cubicBezTo>
                    <a:pt x="175" y="0"/>
                    <a:pt x="256" y="12"/>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405850" y="3089825"/>
              <a:ext cx="11625" cy="4650"/>
            </a:xfrm>
            <a:custGeom>
              <a:avLst/>
              <a:gdLst/>
              <a:ahLst/>
              <a:cxnLst/>
              <a:rect l="l" t="t" r="r" b="b"/>
              <a:pathLst>
                <a:path w="465" h="186" extrusionOk="0">
                  <a:moveTo>
                    <a:pt x="233" y="0"/>
                  </a:moveTo>
                  <a:cubicBezTo>
                    <a:pt x="279" y="0"/>
                    <a:pt x="314" y="0"/>
                    <a:pt x="360" y="12"/>
                  </a:cubicBezTo>
                  <a:cubicBezTo>
                    <a:pt x="395" y="23"/>
                    <a:pt x="453" y="58"/>
                    <a:pt x="453" y="81"/>
                  </a:cubicBezTo>
                  <a:cubicBezTo>
                    <a:pt x="465" y="139"/>
                    <a:pt x="407" y="174"/>
                    <a:pt x="360" y="174"/>
                  </a:cubicBezTo>
                  <a:cubicBezTo>
                    <a:pt x="279" y="186"/>
                    <a:pt x="186" y="186"/>
                    <a:pt x="105" y="174"/>
                  </a:cubicBezTo>
                  <a:cubicBezTo>
                    <a:pt x="70" y="174"/>
                    <a:pt x="24" y="128"/>
                    <a:pt x="12" y="93"/>
                  </a:cubicBezTo>
                  <a:cubicBezTo>
                    <a:pt x="0" y="35"/>
                    <a:pt x="47" y="12"/>
                    <a:pt x="105"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405850" y="3076475"/>
              <a:ext cx="10175" cy="6100"/>
            </a:xfrm>
            <a:custGeom>
              <a:avLst/>
              <a:gdLst/>
              <a:ahLst/>
              <a:cxnLst/>
              <a:rect l="l" t="t" r="r" b="b"/>
              <a:pathLst>
                <a:path w="407" h="244" extrusionOk="0">
                  <a:moveTo>
                    <a:pt x="407" y="186"/>
                  </a:moveTo>
                  <a:cubicBezTo>
                    <a:pt x="291" y="244"/>
                    <a:pt x="186" y="221"/>
                    <a:pt x="82" y="209"/>
                  </a:cubicBezTo>
                  <a:cubicBezTo>
                    <a:pt x="24" y="197"/>
                    <a:pt x="0" y="151"/>
                    <a:pt x="12" y="93"/>
                  </a:cubicBezTo>
                  <a:cubicBezTo>
                    <a:pt x="24" y="35"/>
                    <a:pt x="70" y="0"/>
                    <a:pt x="128" y="0"/>
                  </a:cubicBezTo>
                  <a:cubicBezTo>
                    <a:pt x="186" y="0"/>
                    <a:pt x="256" y="0"/>
                    <a:pt x="302" y="35"/>
                  </a:cubicBezTo>
                  <a:cubicBezTo>
                    <a:pt x="349" y="70"/>
                    <a:pt x="372" y="128"/>
                    <a:pt x="407" y="18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2407600" y="3061375"/>
              <a:ext cx="9025" cy="6700"/>
            </a:xfrm>
            <a:custGeom>
              <a:avLst/>
              <a:gdLst/>
              <a:ahLst/>
              <a:cxnLst/>
              <a:rect l="l" t="t" r="r" b="b"/>
              <a:pathLst>
                <a:path w="361" h="268" extrusionOk="0">
                  <a:moveTo>
                    <a:pt x="163" y="0"/>
                  </a:moveTo>
                  <a:cubicBezTo>
                    <a:pt x="232" y="12"/>
                    <a:pt x="279" y="12"/>
                    <a:pt x="325" y="47"/>
                  </a:cubicBezTo>
                  <a:cubicBezTo>
                    <a:pt x="348" y="59"/>
                    <a:pt x="360" y="117"/>
                    <a:pt x="360" y="151"/>
                  </a:cubicBezTo>
                  <a:cubicBezTo>
                    <a:pt x="360" y="175"/>
                    <a:pt x="337" y="233"/>
                    <a:pt x="302" y="244"/>
                  </a:cubicBezTo>
                  <a:cubicBezTo>
                    <a:pt x="244" y="267"/>
                    <a:pt x="186" y="267"/>
                    <a:pt x="128" y="267"/>
                  </a:cubicBezTo>
                  <a:cubicBezTo>
                    <a:pt x="70" y="244"/>
                    <a:pt x="0" y="151"/>
                    <a:pt x="23" y="105"/>
                  </a:cubicBezTo>
                  <a:cubicBezTo>
                    <a:pt x="58" y="59"/>
                    <a:pt x="116" y="35"/>
                    <a:pt x="163"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2434000" y="3055000"/>
              <a:ext cx="15700" cy="74300"/>
            </a:xfrm>
            <a:custGeom>
              <a:avLst/>
              <a:gdLst/>
              <a:ahLst/>
              <a:cxnLst/>
              <a:rect l="l" t="t" r="r" b="b"/>
              <a:pathLst>
                <a:path w="628" h="2972" extrusionOk="0">
                  <a:moveTo>
                    <a:pt x="395" y="0"/>
                  </a:moveTo>
                  <a:lnTo>
                    <a:pt x="1" y="0"/>
                  </a:lnTo>
                  <a:lnTo>
                    <a:pt x="163" y="2972"/>
                  </a:lnTo>
                  <a:cubicBezTo>
                    <a:pt x="268" y="2972"/>
                    <a:pt x="360" y="2926"/>
                    <a:pt x="465" y="2879"/>
                  </a:cubicBezTo>
                  <a:cubicBezTo>
                    <a:pt x="511" y="2868"/>
                    <a:pt x="546" y="2856"/>
                    <a:pt x="581" y="2856"/>
                  </a:cubicBezTo>
                  <a:cubicBezTo>
                    <a:pt x="627" y="2612"/>
                    <a:pt x="616" y="255"/>
                    <a:pt x="569" y="23"/>
                  </a:cubicBezTo>
                  <a:cubicBezTo>
                    <a:pt x="511" y="23"/>
                    <a:pt x="453" y="0"/>
                    <a:pt x="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4"/>
          <p:cNvGrpSpPr/>
          <p:nvPr/>
        </p:nvGrpSpPr>
        <p:grpSpPr>
          <a:xfrm rot="-1269491">
            <a:off x="930130" y="962295"/>
            <a:ext cx="815232" cy="791196"/>
            <a:chOff x="1428925" y="2779850"/>
            <a:chExt cx="216825" cy="210450"/>
          </a:xfrm>
        </p:grpSpPr>
        <p:sp>
          <p:nvSpPr>
            <p:cNvPr id="297" name="Google Shape;297;p4"/>
            <p:cNvSpPr/>
            <p:nvPr/>
          </p:nvSpPr>
          <p:spPr>
            <a:xfrm>
              <a:off x="1434150" y="2835000"/>
              <a:ext cx="200300" cy="149200"/>
            </a:xfrm>
            <a:custGeom>
              <a:avLst/>
              <a:gdLst/>
              <a:ahLst/>
              <a:cxnLst/>
              <a:rect l="l" t="t" r="r" b="b"/>
              <a:pathLst>
                <a:path w="8012" h="5968" extrusionOk="0">
                  <a:moveTo>
                    <a:pt x="860" y="0"/>
                  </a:moveTo>
                  <a:cubicBezTo>
                    <a:pt x="430" y="1451"/>
                    <a:pt x="372" y="2949"/>
                    <a:pt x="802" y="4365"/>
                  </a:cubicBezTo>
                  <a:cubicBezTo>
                    <a:pt x="918" y="4737"/>
                    <a:pt x="1243" y="4946"/>
                    <a:pt x="1614" y="5027"/>
                  </a:cubicBezTo>
                  <a:cubicBezTo>
                    <a:pt x="3356" y="5341"/>
                    <a:pt x="6119" y="5503"/>
                    <a:pt x="8011" y="5143"/>
                  </a:cubicBezTo>
                  <a:cubicBezTo>
                    <a:pt x="7837" y="5967"/>
                    <a:pt x="3008" y="5793"/>
                    <a:pt x="720" y="5329"/>
                  </a:cubicBezTo>
                  <a:cubicBezTo>
                    <a:pt x="407" y="4760"/>
                    <a:pt x="36" y="3924"/>
                    <a:pt x="36" y="3286"/>
                  </a:cubicBezTo>
                  <a:cubicBezTo>
                    <a:pt x="36" y="2496"/>
                    <a:pt x="1" y="1672"/>
                    <a:pt x="24" y="883"/>
                  </a:cubicBezTo>
                  <a:cubicBezTo>
                    <a:pt x="163" y="650"/>
                    <a:pt x="279" y="383"/>
                    <a:pt x="430" y="15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1501500" y="2868375"/>
              <a:ext cx="68500" cy="70550"/>
            </a:xfrm>
            <a:custGeom>
              <a:avLst/>
              <a:gdLst/>
              <a:ahLst/>
              <a:cxnLst/>
              <a:rect l="l" t="t" r="r" b="b"/>
              <a:pathLst>
                <a:path w="2740" h="2822" extrusionOk="0">
                  <a:moveTo>
                    <a:pt x="894" y="1869"/>
                  </a:moveTo>
                  <a:cubicBezTo>
                    <a:pt x="604" y="1893"/>
                    <a:pt x="360" y="1916"/>
                    <a:pt x="93" y="1858"/>
                  </a:cubicBezTo>
                  <a:cubicBezTo>
                    <a:pt x="0" y="1660"/>
                    <a:pt x="12" y="1440"/>
                    <a:pt x="12" y="1219"/>
                  </a:cubicBezTo>
                  <a:cubicBezTo>
                    <a:pt x="279" y="1173"/>
                    <a:pt x="557" y="1161"/>
                    <a:pt x="836" y="1208"/>
                  </a:cubicBezTo>
                  <a:cubicBezTo>
                    <a:pt x="929" y="1138"/>
                    <a:pt x="940" y="1022"/>
                    <a:pt x="940" y="894"/>
                  </a:cubicBezTo>
                  <a:lnTo>
                    <a:pt x="940" y="407"/>
                  </a:lnTo>
                  <a:lnTo>
                    <a:pt x="940" y="93"/>
                  </a:lnTo>
                  <a:cubicBezTo>
                    <a:pt x="1138" y="0"/>
                    <a:pt x="1347" y="35"/>
                    <a:pt x="1544" y="58"/>
                  </a:cubicBezTo>
                  <a:cubicBezTo>
                    <a:pt x="1591" y="58"/>
                    <a:pt x="1649" y="128"/>
                    <a:pt x="1660" y="186"/>
                  </a:cubicBezTo>
                  <a:cubicBezTo>
                    <a:pt x="1707" y="349"/>
                    <a:pt x="1753" y="523"/>
                    <a:pt x="1776" y="697"/>
                  </a:cubicBezTo>
                  <a:cubicBezTo>
                    <a:pt x="1799" y="755"/>
                    <a:pt x="1799" y="813"/>
                    <a:pt x="1799" y="883"/>
                  </a:cubicBezTo>
                  <a:cubicBezTo>
                    <a:pt x="1823" y="1034"/>
                    <a:pt x="1881" y="1080"/>
                    <a:pt x="2032" y="1092"/>
                  </a:cubicBezTo>
                  <a:lnTo>
                    <a:pt x="2519" y="1092"/>
                  </a:lnTo>
                  <a:cubicBezTo>
                    <a:pt x="2693" y="1092"/>
                    <a:pt x="2717" y="1150"/>
                    <a:pt x="2740" y="1324"/>
                  </a:cubicBezTo>
                  <a:lnTo>
                    <a:pt x="2740" y="1695"/>
                  </a:lnTo>
                  <a:cubicBezTo>
                    <a:pt x="2670" y="1719"/>
                    <a:pt x="2612" y="1730"/>
                    <a:pt x="2542" y="1730"/>
                  </a:cubicBezTo>
                  <a:cubicBezTo>
                    <a:pt x="2392" y="1719"/>
                    <a:pt x="2241" y="1684"/>
                    <a:pt x="2101" y="1672"/>
                  </a:cubicBezTo>
                  <a:cubicBezTo>
                    <a:pt x="1985" y="1660"/>
                    <a:pt x="1927" y="1719"/>
                    <a:pt x="1927" y="1835"/>
                  </a:cubicBezTo>
                  <a:lnTo>
                    <a:pt x="1927" y="2473"/>
                  </a:lnTo>
                  <a:cubicBezTo>
                    <a:pt x="1927" y="2566"/>
                    <a:pt x="1939" y="2670"/>
                    <a:pt x="1881" y="2775"/>
                  </a:cubicBezTo>
                  <a:cubicBezTo>
                    <a:pt x="1649" y="2821"/>
                    <a:pt x="1416" y="2798"/>
                    <a:pt x="1184" y="2705"/>
                  </a:cubicBezTo>
                  <a:cubicBezTo>
                    <a:pt x="1126" y="2427"/>
                    <a:pt x="1045" y="2136"/>
                    <a:pt x="894" y="186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1428925" y="2779850"/>
              <a:ext cx="216825" cy="210450"/>
            </a:xfrm>
            <a:custGeom>
              <a:avLst/>
              <a:gdLst/>
              <a:ahLst/>
              <a:cxnLst/>
              <a:rect l="l" t="t" r="r" b="b"/>
              <a:pathLst>
                <a:path w="8673" h="8418" extrusionOk="0">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1494525" y="2863725"/>
              <a:ext cx="82150" cy="81300"/>
            </a:xfrm>
            <a:custGeom>
              <a:avLst/>
              <a:gdLst/>
              <a:ahLst/>
              <a:cxnLst/>
              <a:rect l="l" t="t" r="r" b="b"/>
              <a:pathLst>
                <a:path w="3286" h="3252" extrusionOk="0">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4"/>
          <p:cNvGrpSpPr/>
          <p:nvPr/>
        </p:nvGrpSpPr>
        <p:grpSpPr>
          <a:xfrm rot="-4132237">
            <a:off x="6834586" y="4145005"/>
            <a:ext cx="700435" cy="290105"/>
            <a:chOff x="2333000" y="3750375"/>
            <a:chExt cx="157050" cy="65050"/>
          </a:xfrm>
        </p:grpSpPr>
        <p:sp>
          <p:nvSpPr>
            <p:cNvPr id="302" name="Google Shape;302;p4"/>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2">
  <p:cSld name="TITLE_AND_BODY_3">
    <p:spTree>
      <p:nvGrpSpPr>
        <p:cNvPr id="1" name="Shape 317"/>
        <p:cNvGrpSpPr/>
        <p:nvPr/>
      </p:nvGrpSpPr>
      <p:grpSpPr>
        <a:xfrm>
          <a:off x="0" y="0"/>
          <a:ext cx="0" cy="0"/>
          <a:chOff x="0" y="0"/>
          <a:chExt cx="0" cy="0"/>
        </a:xfrm>
      </p:grpSpPr>
      <p:grpSp>
        <p:nvGrpSpPr>
          <p:cNvPr id="318" name="Google Shape;318;p6"/>
          <p:cNvGrpSpPr/>
          <p:nvPr/>
        </p:nvGrpSpPr>
        <p:grpSpPr>
          <a:xfrm rot="4523173">
            <a:off x="8060647" y="-226206"/>
            <a:ext cx="726710" cy="280238"/>
            <a:chOff x="1154075" y="3734125"/>
            <a:chExt cx="201750" cy="77800"/>
          </a:xfrm>
        </p:grpSpPr>
        <p:sp>
          <p:nvSpPr>
            <p:cNvPr id="319" name="Google Shape;319;p6"/>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6"/>
          <p:cNvGrpSpPr/>
          <p:nvPr/>
        </p:nvGrpSpPr>
        <p:grpSpPr>
          <a:xfrm rot="-2084963">
            <a:off x="6461954" y="-103695"/>
            <a:ext cx="1670611" cy="1197127"/>
            <a:chOff x="692625" y="2569725"/>
            <a:chExt cx="463800" cy="332350"/>
          </a:xfrm>
        </p:grpSpPr>
        <p:sp>
          <p:nvSpPr>
            <p:cNvPr id="327" name="Google Shape;327;p6"/>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6"/>
          <p:cNvGrpSpPr/>
          <p:nvPr/>
        </p:nvGrpSpPr>
        <p:grpSpPr>
          <a:xfrm rot="-1062273">
            <a:off x="8878022" y="229689"/>
            <a:ext cx="384784" cy="1297441"/>
            <a:chOff x="954700" y="3672025"/>
            <a:chExt cx="106825" cy="360200"/>
          </a:xfrm>
        </p:grpSpPr>
        <p:sp>
          <p:nvSpPr>
            <p:cNvPr id="330" name="Google Shape;330;p6"/>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6"/>
          <p:cNvGrpSpPr/>
          <p:nvPr/>
        </p:nvGrpSpPr>
        <p:grpSpPr>
          <a:xfrm rot="-9086648">
            <a:off x="6442476" y="-673704"/>
            <a:ext cx="351283" cy="1120755"/>
            <a:chOff x="616875" y="3027700"/>
            <a:chExt cx="97525" cy="311150"/>
          </a:xfrm>
        </p:grpSpPr>
        <p:sp>
          <p:nvSpPr>
            <p:cNvPr id="340" name="Google Shape;340;p6"/>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6"/>
          <p:cNvGrpSpPr/>
          <p:nvPr/>
        </p:nvGrpSpPr>
        <p:grpSpPr>
          <a:xfrm rot="1974894">
            <a:off x="7552184" y="872286"/>
            <a:ext cx="233139" cy="565604"/>
            <a:chOff x="1282375" y="3450000"/>
            <a:chExt cx="64725" cy="157025"/>
          </a:xfrm>
        </p:grpSpPr>
        <p:sp>
          <p:nvSpPr>
            <p:cNvPr id="346" name="Google Shape;346;p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6"/>
          <p:cNvGrpSpPr/>
          <p:nvPr/>
        </p:nvGrpSpPr>
        <p:grpSpPr>
          <a:xfrm rot="1115555">
            <a:off x="8162817" y="523369"/>
            <a:ext cx="522375" cy="871932"/>
            <a:chOff x="1206025" y="3008250"/>
            <a:chExt cx="146600" cy="244700"/>
          </a:xfrm>
        </p:grpSpPr>
        <p:sp>
          <p:nvSpPr>
            <p:cNvPr id="350" name="Google Shape;350;p6"/>
            <p:cNvSpPr/>
            <p:nvPr/>
          </p:nvSpPr>
          <p:spPr>
            <a:xfrm>
              <a:off x="1206025" y="3008250"/>
              <a:ext cx="146600" cy="244700"/>
            </a:xfrm>
            <a:custGeom>
              <a:avLst/>
              <a:gdLst/>
              <a:ahLst/>
              <a:cxnLst/>
              <a:rect l="l" t="t" r="r" b="b"/>
              <a:pathLst>
                <a:path w="5864" h="9788" extrusionOk="0">
                  <a:moveTo>
                    <a:pt x="3936" y="1417"/>
                  </a:moveTo>
                  <a:cubicBezTo>
                    <a:pt x="3936" y="1464"/>
                    <a:pt x="3913" y="1487"/>
                    <a:pt x="3913" y="1522"/>
                  </a:cubicBezTo>
                  <a:cubicBezTo>
                    <a:pt x="3890" y="2253"/>
                    <a:pt x="3855" y="2985"/>
                    <a:pt x="3936" y="3716"/>
                  </a:cubicBezTo>
                  <a:cubicBezTo>
                    <a:pt x="3936" y="3809"/>
                    <a:pt x="3948" y="3878"/>
                    <a:pt x="3936" y="3971"/>
                  </a:cubicBezTo>
                  <a:cubicBezTo>
                    <a:pt x="3902" y="4331"/>
                    <a:pt x="4029" y="4668"/>
                    <a:pt x="4134" y="5016"/>
                  </a:cubicBezTo>
                  <a:cubicBezTo>
                    <a:pt x="4145" y="5074"/>
                    <a:pt x="4180" y="5132"/>
                    <a:pt x="4227" y="5167"/>
                  </a:cubicBezTo>
                  <a:cubicBezTo>
                    <a:pt x="4296" y="5272"/>
                    <a:pt x="4389" y="5388"/>
                    <a:pt x="4389" y="5539"/>
                  </a:cubicBezTo>
                  <a:cubicBezTo>
                    <a:pt x="4389" y="5585"/>
                    <a:pt x="4424" y="5620"/>
                    <a:pt x="4459" y="5666"/>
                  </a:cubicBezTo>
                  <a:cubicBezTo>
                    <a:pt x="4679" y="6015"/>
                    <a:pt x="4877" y="6363"/>
                    <a:pt x="5004" y="6758"/>
                  </a:cubicBezTo>
                  <a:cubicBezTo>
                    <a:pt x="5028" y="6816"/>
                    <a:pt x="5062" y="6874"/>
                    <a:pt x="5086" y="6908"/>
                  </a:cubicBezTo>
                  <a:cubicBezTo>
                    <a:pt x="5167" y="7106"/>
                    <a:pt x="5271" y="7292"/>
                    <a:pt x="5329" y="7512"/>
                  </a:cubicBezTo>
                  <a:cubicBezTo>
                    <a:pt x="5353" y="7617"/>
                    <a:pt x="5434" y="7686"/>
                    <a:pt x="5469" y="7768"/>
                  </a:cubicBezTo>
                  <a:cubicBezTo>
                    <a:pt x="5504" y="7814"/>
                    <a:pt x="5527" y="7860"/>
                    <a:pt x="5550" y="7907"/>
                  </a:cubicBezTo>
                  <a:cubicBezTo>
                    <a:pt x="5620" y="8069"/>
                    <a:pt x="5689" y="8232"/>
                    <a:pt x="5759" y="8406"/>
                  </a:cubicBezTo>
                  <a:cubicBezTo>
                    <a:pt x="5840" y="8534"/>
                    <a:pt x="5864" y="8673"/>
                    <a:pt x="5817" y="8812"/>
                  </a:cubicBezTo>
                  <a:cubicBezTo>
                    <a:pt x="5794" y="8917"/>
                    <a:pt x="5794" y="9033"/>
                    <a:pt x="5794" y="9149"/>
                  </a:cubicBezTo>
                  <a:cubicBezTo>
                    <a:pt x="5805" y="9312"/>
                    <a:pt x="5736" y="9428"/>
                    <a:pt x="5596" y="9509"/>
                  </a:cubicBezTo>
                  <a:cubicBezTo>
                    <a:pt x="5446" y="9613"/>
                    <a:pt x="5295" y="9706"/>
                    <a:pt x="5109" y="9729"/>
                  </a:cubicBezTo>
                  <a:cubicBezTo>
                    <a:pt x="4888" y="9764"/>
                    <a:pt x="4691" y="9788"/>
                    <a:pt x="4470" y="9788"/>
                  </a:cubicBezTo>
                  <a:cubicBezTo>
                    <a:pt x="4076" y="9788"/>
                    <a:pt x="3669" y="9788"/>
                    <a:pt x="3286" y="9776"/>
                  </a:cubicBezTo>
                  <a:cubicBezTo>
                    <a:pt x="3089" y="9776"/>
                    <a:pt x="2892" y="9741"/>
                    <a:pt x="2706" y="9729"/>
                  </a:cubicBezTo>
                  <a:cubicBezTo>
                    <a:pt x="2613" y="9729"/>
                    <a:pt x="2508" y="9718"/>
                    <a:pt x="2427" y="9718"/>
                  </a:cubicBezTo>
                  <a:cubicBezTo>
                    <a:pt x="2160" y="9718"/>
                    <a:pt x="1916" y="9718"/>
                    <a:pt x="1661" y="9729"/>
                  </a:cubicBezTo>
                  <a:cubicBezTo>
                    <a:pt x="1498" y="9729"/>
                    <a:pt x="1324" y="9741"/>
                    <a:pt x="1173" y="9671"/>
                  </a:cubicBezTo>
                  <a:cubicBezTo>
                    <a:pt x="1150" y="9660"/>
                    <a:pt x="1115" y="9660"/>
                    <a:pt x="1092" y="9660"/>
                  </a:cubicBezTo>
                  <a:cubicBezTo>
                    <a:pt x="825" y="9671"/>
                    <a:pt x="593" y="9555"/>
                    <a:pt x="349" y="9486"/>
                  </a:cubicBezTo>
                  <a:cubicBezTo>
                    <a:pt x="129" y="9404"/>
                    <a:pt x="12" y="9230"/>
                    <a:pt x="1" y="8998"/>
                  </a:cubicBezTo>
                  <a:cubicBezTo>
                    <a:pt x="1" y="8847"/>
                    <a:pt x="12" y="8685"/>
                    <a:pt x="70" y="8522"/>
                  </a:cubicBezTo>
                  <a:cubicBezTo>
                    <a:pt x="175" y="8278"/>
                    <a:pt x="268" y="8035"/>
                    <a:pt x="384" y="7779"/>
                  </a:cubicBezTo>
                  <a:cubicBezTo>
                    <a:pt x="535" y="7431"/>
                    <a:pt x="686" y="7083"/>
                    <a:pt x="860" y="6769"/>
                  </a:cubicBezTo>
                  <a:cubicBezTo>
                    <a:pt x="941" y="6595"/>
                    <a:pt x="1034" y="6421"/>
                    <a:pt x="1115" y="6258"/>
                  </a:cubicBezTo>
                  <a:cubicBezTo>
                    <a:pt x="1139" y="6235"/>
                    <a:pt x="1162" y="6200"/>
                    <a:pt x="1197" y="6154"/>
                  </a:cubicBezTo>
                  <a:cubicBezTo>
                    <a:pt x="1255" y="6084"/>
                    <a:pt x="1336" y="6015"/>
                    <a:pt x="1382" y="5922"/>
                  </a:cubicBezTo>
                  <a:cubicBezTo>
                    <a:pt x="1580" y="5597"/>
                    <a:pt x="1789" y="5248"/>
                    <a:pt x="1986" y="4900"/>
                  </a:cubicBezTo>
                  <a:cubicBezTo>
                    <a:pt x="2044" y="4796"/>
                    <a:pt x="2102" y="4703"/>
                    <a:pt x="2067" y="4575"/>
                  </a:cubicBezTo>
                  <a:cubicBezTo>
                    <a:pt x="2044" y="4552"/>
                    <a:pt x="2067" y="4494"/>
                    <a:pt x="2067" y="4459"/>
                  </a:cubicBezTo>
                  <a:cubicBezTo>
                    <a:pt x="2160" y="4064"/>
                    <a:pt x="2125" y="3681"/>
                    <a:pt x="2102" y="3275"/>
                  </a:cubicBezTo>
                  <a:cubicBezTo>
                    <a:pt x="2091" y="2845"/>
                    <a:pt x="2032" y="2427"/>
                    <a:pt x="2125" y="2021"/>
                  </a:cubicBezTo>
                  <a:cubicBezTo>
                    <a:pt x="2137" y="1975"/>
                    <a:pt x="2125" y="1940"/>
                    <a:pt x="2125" y="1905"/>
                  </a:cubicBezTo>
                  <a:cubicBezTo>
                    <a:pt x="2102" y="1766"/>
                    <a:pt x="2079" y="1626"/>
                    <a:pt x="2044" y="1452"/>
                  </a:cubicBezTo>
                  <a:cubicBezTo>
                    <a:pt x="1963" y="1394"/>
                    <a:pt x="1858" y="1324"/>
                    <a:pt x="1742" y="1255"/>
                  </a:cubicBezTo>
                  <a:cubicBezTo>
                    <a:pt x="1731" y="953"/>
                    <a:pt x="1731" y="639"/>
                    <a:pt x="1742" y="338"/>
                  </a:cubicBezTo>
                  <a:cubicBezTo>
                    <a:pt x="1754" y="175"/>
                    <a:pt x="1951" y="24"/>
                    <a:pt x="2091" y="24"/>
                  </a:cubicBezTo>
                  <a:cubicBezTo>
                    <a:pt x="2276" y="24"/>
                    <a:pt x="2474" y="1"/>
                    <a:pt x="2671" y="1"/>
                  </a:cubicBezTo>
                  <a:lnTo>
                    <a:pt x="3228" y="1"/>
                  </a:lnTo>
                  <a:lnTo>
                    <a:pt x="3809" y="1"/>
                  </a:lnTo>
                  <a:lnTo>
                    <a:pt x="4018" y="1"/>
                  </a:lnTo>
                  <a:cubicBezTo>
                    <a:pt x="4122" y="24"/>
                    <a:pt x="4180" y="59"/>
                    <a:pt x="4180" y="164"/>
                  </a:cubicBezTo>
                  <a:lnTo>
                    <a:pt x="4180" y="1185"/>
                  </a:lnTo>
                  <a:cubicBezTo>
                    <a:pt x="4180" y="1220"/>
                    <a:pt x="4157" y="1278"/>
                    <a:pt x="4122" y="1313"/>
                  </a:cubicBezTo>
                  <a:cubicBezTo>
                    <a:pt x="4052" y="1313"/>
                    <a:pt x="3994" y="1359"/>
                    <a:pt x="3936" y="1417"/>
                  </a:cubicBezTo>
                  <a:close/>
                  <a:moveTo>
                    <a:pt x="2474" y="4482"/>
                  </a:moveTo>
                  <a:cubicBezTo>
                    <a:pt x="2323" y="4691"/>
                    <a:pt x="2195" y="4912"/>
                    <a:pt x="2125" y="5179"/>
                  </a:cubicBezTo>
                  <a:cubicBezTo>
                    <a:pt x="2125" y="5202"/>
                    <a:pt x="2091" y="5237"/>
                    <a:pt x="2079" y="5260"/>
                  </a:cubicBezTo>
                  <a:cubicBezTo>
                    <a:pt x="1951" y="5504"/>
                    <a:pt x="1812" y="5736"/>
                    <a:pt x="1673" y="5991"/>
                  </a:cubicBezTo>
                  <a:cubicBezTo>
                    <a:pt x="1603" y="6107"/>
                    <a:pt x="1545" y="6223"/>
                    <a:pt x="1464" y="6316"/>
                  </a:cubicBezTo>
                  <a:cubicBezTo>
                    <a:pt x="1394" y="6432"/>
                    <a:pt x="1289" y="6549"/>
                    <a:pt x="1231" y="6688"/>
                  </a:cubicBezTo>
                  <a:cubicBezTo>
                    <a:pt x="1150" y="6920"/>
                    <a:pt x="999" y="7117"/>
                    <a:pt x="918" y="7338"/>
                  </a:cubicBezTo>
                  <a:cubicBezTo>
                    <a:pt x="790" y="7640"/>
                    <a:pt x="651" y="7965"/>
                    <a:pt x="535" y="8267"/>
                  </a:cubicBezTo>
                  <a:cubicBezTo>
                    <a:pt x="477" y="8406"/>
                    <a:pt x="419" y="8569"/>
                    <a:pt x="361" y="8719"/>
                  </a:cubicBezTo>
                  <a:cubicBezTo>
                    <a:pt x="291" y="8870"/>
                    <a:pt x="326" y="9068"/>
                    <a:pt x="535" y="9137"/>
                  </a:cubicBezTo>
                  <a:cubicBezTo>
                    <a:pt x="616" y="9161"/>
                    <a:pt x="697" y="9184"/>
                    <a:pt x="755" y="9242"/>
                  </a:cubicBezTo>
                  <a:cubicBezTo>
                    <a:pt x="906" y="9358"/>
                    <a:pt x="1080" y="9358"/>
                    <a:pt x="1243" y="9358"/>
                  </a:cubicBezTo>
                  <a:lnTo>
                    <a:pt x="1777" y="9358"/>
                  </a:lnTo>
                  <a:cubicBezTo>
                    <a:pt x="2079" y="9358"/>
                    <a:pt x="2381" y="9370"/>
                    <a:pt x="2683" y="9474"/>
                  </a:cubicBezTo>
                  <a:cubicBezTo>
                    <a:pt x="2775" y="9497"/>
                    <a:pt x="2857" y="9497"/>
                    <a:pt x="2961" y="9497"/>
                  </a:cubicBezTo>
                  <a:cubicBezTo>
                    <a:pt x="3495" y="9486"/>
                    <a:pt x="4052" y="9474"/>
                    <a:pt x="4586" y="9474"/>
                  </a:cubicBezTo>
                  <a:cubicBezTo>
                    <a:pt x="4830" y="9474"/>
                    <a:pt x="5016" y="9312"/>
                    <a:pt x="5271" y="9323"/>
                  </a:cubicBezTo>
                  <a:cubicBezTo>
                    <a:pt x="5306" y="9323"/>
                    <a:pt x="5364" y="9300"/>
                    <a:pt x="5411" y="9265"/>
                  </a:cubicBezTo>
                  <a:cubicBezTo>
                    <a:pt x="5457" y="9242"/>
                    <a:pt x="5504" y="9207"/>
                    <a:pt x="5527" y="9195"/>
                  </a:cubicBezTo>
                  <a:cubicBezTo>
                    <a:pt x="5585" y="8894"/>
                    <a:pt x="5550" y="8627"/>
                    <a:pt x="5399" y="8383"/>
                  </a:cubicBezTo>
                  <a:cubicBezTo>
                    <a:pt x="5283" y="8174"/>
                    <a:pt x="5225" y="7942"/>
                    <a:pt x="5097" y="7756"/>
                  </a:cubicBezTo>
                  <a:cubicBezTo>
                    <a:pt x="5062" y="7709"/>
                    <a:pt x="5039" y="7640"/>
                    <a:pt x="5016" y="7582"/>
                  </a:cubicBezTo>
                  <a:cubicBezTo>
                    <a:pt x="4900" y="7175"/>
                    <a:pt x="4714" y="6804"/>
                    <a:pt x="4540" y="6421"/>
                  </a:cubicBezTo>
                  <a:cubicBezTo>
                    <a:pt x="4378" y="6073"/>
                    <a:pt x="4192" y="5759"/>
                    <a:pt x="4018" y="5422"/>
                  </a:cubicBezTo>
                  <a:cubicBezTo>
                    <a:pt x="3913" y="5237"/>
                    <a:pt x="3832" y="5039"/>
                    <a:pt x="3646" y="4923"/>
                  </a:cubicBezTo>
                  <a:cubicBezTo>
                    <a:pt x="3623" y="4366"/>
                    <a:pt x="3658" y="3809"/>
                    <a:pt x="3611" y="3263"/>
                  </a:cubicBezTo>
                  <a:cubicBezTo>
                    <a:pt x="3588" y="2892"/>
                    <a:pt x="3611" y="2520"/>
                    <a:pt x="3623" y="2160"/>
                  </a:cubicBezTo>
                  <a:lnTo>
                    <a:pt x="3623" y="1789"/>
                  </a:lnTo>
                  <a:cubicBezTo>
                    <a:pt x="3623" y="1661"/>
                    <a:pt x="3646" y="1533"/>
                    <a:pt x="3658" y="1406"/>
                  </a:cubicBezTo>
                  <a:cubicBezTo>
                    <a:pt x="3426" y="1475"/>
                    <a:pt x="3205" y="1464"/>
                    <a:pt x="2973" y="1406"/>
                  </a:cubicBezTo>
                  <a:cubicBezTo>
                    <a:pt x="2787" y="1359"/>
                    <a:pt x="2601" y="1371"/>
                    <a:pt x="2392" y="1406"/>
                  </a:cubicBezTo>
                  <a:cubicBezTo>
                    <a:pt x="2404" y="1545"/>
                    <a:pt x="2427" y="1673"/>
                    <a:pt x="2427" y="1789"/>
                  </a:cubicBezTo>
                  <a:cubicBezTo>
                    <a:pt x="2439" y="2532"/>
                    <a:pt x="2439" y="3263"/>
                    <a:pt x="2450" y="3995"/>
                  </a:cubicBezTo>
                  <a:cubicBezTo>
                    <a:pt x="2427" y="4157"/>
                    <a:pt x="2450" y="4308"/>
                    <a:pt x="2474" y="4482"/>
                  </a:cubicBezTo>
                  <a:close/>
                  <a:moveTo>
                    <a:pt x="3844" y="999"/>
                  </a:moveTo>
                  <a:cubicBezTo>
                    <a:pt x="3844" y="744"/>
                    <a:pt x="3878" y="500"/>
                    <a:pt x="3832" y="268"/>
                  </a:cubicBezTo>
                  <a:cubicBezTo>
                    <a:pt x="3275" y="152"/>
                    <a:pt x="2741" y="210"/>
                    <a:pt x="2207" y="198"/>
                  </a:cubicBezTo>
                  <a:cubicBezTo>
                    <a:pt x="2079" y="198"/>
                    <a:pt x="1986" y="303"/>
                    <a:pt x="1974" y="442"/>
                  </a:cubicBezTo>
                  <a:cubicBezTo>
                    <a:pt x="1963" y="628"/>
                    <a:pt x="1986" y="802"/>
                    <a:pt x="2032" y="976"/>
                  </a:cubicBezTo>
                  <a:cubicBezTo>
                    <a:pt x="2044" y="1057"/>
                    <a:pt x="2102" y="1092"/>
                    <a:pt x="2172" y="1104"/>
                  </a:cubicBezTo>
                  <a:lnTo>
                    <a:pt x="2334" y="1104"/>
                  </a:lnTo>
                  <a:cubicBezTo>
                    <a:pt x="2543" y="1104"/>
                    <a:pt x="2741" y="1104"/>
                    <a:pt x="2950" y="1139"/>
                  </a:cubicBezTo>
                  <a:cubicBezTo>
                    <a:pt x="3124" y="1162"/>
                    <a:pt x="3298" y="1150"/>
                    <a:pt x="3472" y="1139"/>
                  </a:cubicBezTo>
                  <a:cubicBezTo>
                    <a:pt x="3588" y="1139"/>
                    <a:pt x="3727" y="1127"/>
                    <a:pt x="3844" y="9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1280625" y="3137700"/>
              <a:ext cx="11350" cy="9025"/>
            </a:xfrm>
            <a:custGeom>
              <a:avLst/>
              <a:gdLst/>
              <a:ahLst/>
              <a:cxnLst/>
              <a:rect l="l" t="t" r="r" b="b"/>
              <a:pathLst>
                <a:path w="454" h="361" extrusionOk="0">
                  <a:moveTo>
                    <a:pt x="453" y="361"/>
                  </a:moveTo>
                  <a:cubicBezTo>
                    <a:pt x="279" y="349"/>
                    <a:pt x="163" y="268"/>
                    <a:pt x="47" y="210"/>
                  </a:cubicBezTo>
                  <a:cubicBezTo>
                    <a:pt x="24" y="198"/>
                    <a:pt x="0" y="140"/>
                    <a:pt x="24" y="117"/>
                  </a:cubicBezTo>
                  <a:cubicBezTo>
                    <a:pt x="35" y="36"/>
                    <a:pt x="105" y="12"/>
                    <a:pt x="209" y="1"/>
                  </a:cubicBezTo>
                  <a:cubicBezTo>
                    <a:pt x="279" y="1"/>
                    <a:pt x="360" y="12"/>
                    <a:pt x="395" y="82"/>
                  </a:cubicBezTo>
                  <a:cubicBezTo>
                    <a:pt x="418" y="94"/>
                    <a:pt x="418" y="128"/>
                    <a:pt x="418" y="140"/>
                  </a:cubicBezTo>
                  <a:cubicBezTo>
                    <a:pt x="430" y="198"/>
                    <a:pt x="442" y="256"/>
                    <a:pt x="453" y="3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1285550" y="3152500"/>
              <a:ext cx="10200" cy="6700"/>
            </a:xfrm>
            <a:custGeom>
              <a:avLst/>
              <a:gdLst/>
              <a:ahLst/>
              <a:cxnLst/>
              <a:rect l="l" t="t" r="r" b="b"/>
              <a:pathLst>
                <a:path w="408" h="268" extrusionOk="0">
                  <a:moveTo>
                    <a:pt x="361" y="1"/>
                  </a:moveTo>
                  <a:cubicBezTo>
                    <a:pt x="372" y="105"/>
                    <a:pt x="384" y="163"/>
                    <a:pt x="407" y="221"/>
                  </a:cubicBezTo>
                  <a:cubicBezTo>
                    <a:pt x="291" y="268"/>
                    <a:pt x="187" y="268"/>
                    <a:pt x="70" y="233"/>
                  </a:cubicBezTo>
                  <a:cubicBezTo>
                    <a:pt x="24" y="221"/>
                    <a:pt x="1" y="163"/>
                    <a:pt x="1" y="117"/>
                  </a:cubicBezTo>
                  <a:cubicBezTo>
                    <a:pt x="1" y="70"/>
                    <a:pt x="47" y="12"/>
                    <a:pt x="82" y="12"/>
                  </a:cubicBezTo>
                  <a:cubicBezTo>
                    <a:pt x="163" y="1"/>
                    <a:pt x="245" y="12"/>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1282375" y="3103450"/>
              <a:ext cx="9300" cy="9600"/>
            </a:xfrm>
            <a:custGeom>
              <a:avLst/>
              <a:gdLst/>
              <a:ahLst/>
              <a:cxnLst/>
              <a:rect l="l" t="t" r="r" b="b"/>
              <a:pathLst>
                <a:path w="372" h="384" extrusionOk="0">
                  <a:moveTo>
                    <a:pt x="244" y="384"/>
                  </a:moveTo>
                  <a:cubicBezTo>
                    <a:pt x="174" y="326"/>
                    <a:pt x="93" y="268"/>
                    <a:pt x="58" y="210"/>
                  </a:cubicBezTo>
                  <a:cubicBezTo>
                    <a:pt x="0" y="152"/>
                    <a:pt x="23" y="59"/>
                    <a:pt x="93" y="36"/>
                  </a:cubicBezTo>
                  <a:cubicBezTo>
                    <a:pt x="186" y="1"/>
                    <a:pt x="255" y="1"/>
                    <a:pt x="314" y="70"/>
                  </a:cubicBezTo>
                  <a:cubicBezTo>
                    <a:pt x="372" y="128"/>
                    <a:pt x="360" y="210"/>
                    <a:pt x="314" y="279"/>
                  </a:cubicBezTo>
                  <a:cubicBezTo>
                    <a:pt x="302" y="303"/>
                    <a:pt x="267" y="326"/>
                    <a:pt x="244" y="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1281200" y="3076750"/>
              <a:ext cx="11925" cy="5825"/>
            </a:xfrm>
            <a:custGeom>
              <a:avLst/>
              <a:gdLst/>
              <a:ahLst/>
              <a:cxnLst/>
              <a:rect l="l" t="t" r="r" b="b"/>
              <a:pathLst>
                <a:path w="477" h="233" extrusionOk="0">
                  <a:moveTo>
                    <a:pt x="256" y="233"/>
                  </a:moveTo>
                  <a:cubicBezTo>
                    <a:pt x="105" y="233"/>
                    <a:pt x="1" y="175"/>
                    <a:pt x="24" y="117"/>
                  </a:cubicBezTo>
                  <a:cubicBezTo>
                    <a:pt x="70" y="1"/>
                    <a:pt x="175" y="12"/>
                    <a:pt x="256" y="12"/>
                  </a:cubicBezTo>
                  <a:cubicBezTo>
                    <a:pt x="395" y="1"/>
                    <a:pt x="477" y="59"/>
                    <a:pt x="465" y="128"/>
                  </a:cubicBezTo>
                  <a:cubicBezTo>
                    <a:pt x="430" y="198"/>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280925" y="3061950"/>
              <a:ext cx="9000" cy="6425"/>
            </a:xfrm>
            <a:custGeom>
              <a:avLst/>
              <a:gdLst/>
              <a:ahLst/>
              <a:cxnLst/>
              <a:rect l="l" t="t" r="r" b="b"/>
              <a:pathLst>
                <a:path w="360" h="257" extrusionOk="0">
                  <a:moveTo>
                    <a:pt x="186" y="244"/>
                  </a:moveTo>
                  <a:cubicBezTo>
                    <a:pt x="139" y="221"/>
                    <a:pt x="93" y="221"/>
                    <a:pt x="58" y="198"/>
                  </a:cubicBezTo>
                  <a:cubicBezTo>
                    <a:pt x="23" y="186"/>
                    <a:pt x="0" y="140"/>
                    <a:pt x="0" y="105"/>
                  </a:cubicBezTo>
                  <a:cubicBezTo>
                    <a:pt x="0" y="82"/>
                    <a:pt x="35" y="36"/>
                    <a:pt x="70" y="24"/>
                  </a:cubicBezTo>
                  <a:cubicBezTo>
                    <a:pt x="139" y="1"/>
                    <a:pt x="209" y="1"/>
                    <a:pt x="267" y="24"/>
                  </a:cubicBezTo>
                  <a:cubicBezTo>
                    <a:pt x="302" y="36"/>
                    <a:pt x="360" y="82"/>
                    <a:pt x="360" y="117"/>
                  </a:cubicBezTo>
                  <a:cubicBezTo>
                    <a:pt x="360" y="163"/>
                    <a:pt x="313" y="198"/>
                    <a:pt x="290" y="221"/>
                  </a:cubicBezTo>
                  <a:cubicBezTo>
                    <a:pt x="267" y="256"/>
                    <a:pt x="232" y="244"/>
                    <a:pt x="186"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282075" y="3091275"/>
              <a:ext cx="8450" cy="6100"/>
            </a:xfrm>
            <a:custGeom>
              <a:avLst/>
              <a:gdLst/>
              <a:ahLst/>
              <a:cxnLst/>
              <a:rect l="l" t="t" r="r" b="b"/>
              <a:pathLst>
                <a:path w="338" h="244" extrusionOk="0">
                  <a:moveTo>
                    <a:pt x="163" y="244"/>
                  </a:moveTo>
                  <a:cubicBezTo>
                    <a:pt x="151" y="244"/>
                    <a:pt x="105" y="232"/>
                    <a:pt x="82" y="198"/>
                  </a:cubicBezTo>
                  <a:cubicBezTo>
                    <a:pt x="0" y="151"/>
                    <a:pt x="24" y="58"/>
                    <a:pt x="93" y="23"/>
                  </a:cubicBezTo>
                  <a:cubicBezTo>
                    <a:pt x="117" y="12"/>
                    <a:pt x="163" y="0"/>
                    <a:pt x="209" y="0"/>
                  </a:cubicBezTo>
                  <a:cubicBezTo>
                    <a:pt x="279" y="0"/>
                    <a:pt x="326" y="35"/>
                    <a:pt x="326" y="93"/>
                  </a:cubicBezTo>
                  <a:cubicBezTo>
                    <a:pt x="337" y="186"/>
                    <a:pt x="267" y="244"/>
                    <a:pt x="163"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1285550" y="3163250"/>
              <a:ext cx="7575" cy="6400"/>
            </a:xfrm>
            <a:custGeom>
              <a:avLst/>
              <a:gdLst/>
              <a:ahLst/>
              <a:cxnLst/>
              <a:rect l="l" t="t" r="r" b="b"/>
              <a:pathLst>
                <a:path w="303" h="256" extrusionOk="0">
                  <a:moveTo>
                    <a:pt x="175" y="256"/>
                  </a:moveTo>
                  <a:cubicBezTo>
                    <a:pt x="59" y="232"/>
                    <a:pt x="1" y="198"/>
                    <a:pt x="1" y="116"/>
                  </a:cubicBezTo>
                  <a:cubicBezTo>
                    <a:pt x="1" y="47"/>
                    <a:pt x="70" y="0"/>
                    <a:pt x="163" y="23"/>
                  </a:cubicBezTo>
                  <a:cubicBezTo>
                    <a:pt x="233" y="23"/>
                    <a:pt x="303" y="93"/>
                    <a:pt x="279" y="151"/>
                  </a:cubicBezTo>
                  <a:cubicBezTo>
                    <a:pt x="256" y="198"/>
                    <a:pt x="198" y="221"/>
                    <a:pt x="175"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282950" y="3121750"/>
              <a:ext cx="5825" cy="6400"/>
            </a:xfrm>
            <a:custGeom>
              <a:avLst/>
              <a:gdLst/>
              <a:ahLst/>
              <a:cxnLst/>
              <a:rect l="l" t="t" r="r" b="b"/>
              <a:pathLst>
                <a:path w="233" h="256" extrusionOk="0">
                  <a:moveTo>
                    <a:pt x="105" y="256"/>
                  </a:moveTo>
                  <a:cubicBezTo>
                    <a:pt x="70" y="209"/>
                    <a:pt x="35" y="174"/>
                    <a:pt x="12" y="128"/>
                  </a:cubicBezTo>
                  <a:cubicBezTo>
                    <a:pt x="0" y="70"/>
                    <a:pt x="35" y="23"/>
                    <a:pt x="82" y="12"/>
                  </a:cubicBezTo>
                  <a:cubicBezTo>
                    <a:pt x="140" y="0"/>
                    <a:pt x="221" y="23"/>
                    <a:pt x="221" y="81"/>
                  </a:cubicBezTo>
                  <a:cubicBezTo>
                    <a:pt x="232" y="174"/>
                    <a:pt x="198" y="232"/>
                    <a:pt x="105"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290200" y="3178625"/>
              <a:ext cx="6125" cy="4950"/>
            </a:xfrm>
            <a:custGeom>
              <a:avLst/>
              <a:gdLst/>
              <a:ahLst/>
              <a:cxnLst/>
              <a:rect l="l" t="t" r="r" b="b"/>
              <a:pathLst>
                <a:path w="245" h="198" extrusionOk="0">
                  <a:moveTo>
                    <a:pt x="244" y="70"/>
                  </a:moveTo>
                  <a:cubicBezTo>
                    <a:pt x="233" y="163"/>
                    <a:pt x="163" y="198"/>
                    <a:pt x="82" y="186"/>
                  </a:cubicBezTo>
                  <a:cubicBezTo>
                    <a:pt x="35" y="175"/>
                    <a:pt x="1" y="128"/>
                    <a:pt x="12" y="82"/>
                  </a:cubicBezTo>
                  <a:cubicBezTo>
                    <a:pt x="47" y="12"/>
                    <a:pt x="105" y="1"/>
                    <a:pt x="163" y="12"/>
                  </a:cubicBezTo>
                  <a:cubicBezTo>
                    <a:pt x="186" y="12"/>
                    <a:pt x="221" y="59"/>
                    <a:pt x="244"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220825" y="3192850"/>
              <a:ext cx="112925" cy="40650"/>
            </a:xfrm>
            <a:custGeom>
              <a:avLst/>
              <a:gdLst/>
              <a:ahLst/>
              <a:cxnLst/>
              <a:rect l="l" t="t" r="r" b="b"/>
              <a:pathLst>
                <a:path w="4517" h="1626" extrusionOk="0">
                  <a:moveTo>
                    <a:pt x="2462" y="0"/>
                  </a:moveTo>
                  <a:lnTo>
                    <a:pt x="3809" y="0"/>
                  </a:lnTo>
                  <a:cubicBezTo>
                    <a:pt x="3948" y="0"/>
                    <a:pt x="4053" y="35"/>
                    <a:pt x="4111" y="186"/>
                  </a:cubicBezTo>
                  <a:cubicBezTo>
                    <a:pt x="4227" y="465"/>
                    <a:pt x="4354" y="720"/>
                    <a:pt x="4470" y="999"/>
                  </a:cubicBezTo>
                  <a:cubicBezTo>
                    <a:pt x="4517" y="1103"/>
                    <a:pt x="4505" y="1219"/>
                    <a:pt x="4494" y="1335"/>
                  </a:cubicBezTo>
                  <a:cubicBezTo>
                    <a:pt x="4470" y="1394"/>
                    <a:pt x="4412" y="1463"/>
                    <a:pt x="4378" y="1486"/>
                  </a:cubicBezTo>
                  <a:cubicBezTo>
                    <a:pt x="4262" y="1568"/>
                    <a:pt x="4145" y="1626"/>
                    <a:pt x="4006" y="1626"/>
                  </a:cubicBezTo>
                  <a:lnTo>
                    <a:pt x="2195" y="1626"/>
                  </a:lnTo>
                  <a:cubicBezTo>
                    <a:pt x="2149" y="1626"/>
                    <a:pt x="2114" y="1626"/>
                    <a:pt x="2079" y="1602"/>
                  </a:cubicBezTo>
                  <a:cubicBezTo>
                    <a:pt x="1893" y="1521"/>
                    <a:pt x="1673" y="1533"/>
                    <a:pt x="1475" y="1533"/>
                  </a:cubicBezTo>
                  <a:cubicBezTo>
                    <a:pt x="1313" y="1533"/>
                    <a:pt x="1150" y="1533"/>
                    <a:pt x="988" y="1475"/>
                  </a:cubicBezTo>
                  <a:cubicBezTo>
                    <a:pt x="906" y="1452"/>
                    <a:pt x="790" y="1463"/>
                    <a:pt x="686" y="1463"/>
                  </a:cubicBezTo>
                  <a:lnTo>
                    <a:pt x="198" y="1463"/>
                  </a:lnTo>
                  <a:cubicBezTo>
                    <a:pt x="82" y="1463"/>
                    <a:pt x="36" y="1394"/>
                    <a:pt x="24" y="1289"/>
                  </a:cubicBezTo>
                  <a:cubicBezTo>
                    <a:pt x="1" y="1161"/>
                    <a:pt x="24" y="1022"/>
                    <a:pt x="117" y="929"/>
                  </a:cubicBezTo>
                  <a:cubicBezTo>
                    <a:pt x="221" y="825"/>
                    <a:pt x="326" y="709"/>
                    <a:pt x="384" y="546"/>
                  </a:cubicBezTo>
                  <a:cubicBezTo>
                    <a:pt x="430" y="430"/>
                    <a:pt x="512" y="349"/>
                    <a:pt x="581" y="256"/>
                  </a:cubicBezTo>
                  <a:cubicBezTo>
                    <a:pt x="616" y="233"/>
                    <a:pt x="663" y="209"/>
                    <a:pt x="686" y="198"/>
                  </a:cubicBezTo>
                  <a:cubicBezTo>
                    <a:pt x="732" y="186"/>
                    <a:pt x="790" y="186"/>
                    <a:pt x="802" y="151"/>
                  </a:cubicBezTo>
                  <a:cubicBezTo>
                    <a:pt x="872" y="0"/>
                    <a:pt x="1023" y="12"/>
                    <a:pt x="1150" y="12"/>
                  </a:cubicBezTo>
                  <a:cubicBezTo>
                    <a:pt x="1591" y="0"/>
                    <a:pt x="2021" y="0"/>
                    <a:pt x="2462" y="0"/>
                  </a:cubicBezTo>
                  <a:close/>
                  <a:moveTo>
                    <a:pt x="3762" y="244"/>
                  </a:moveTo>
                  <a:lnTo>
                    <a:pt x="1127" y="244"/>
                  </a:lnTo>
                  <a:cubicBezTo>
                    <a:pt x="988" y="244"/>
                    <a:pt x="872" y="314"/>
                    <a:pt x="814" y="407"/>
                  </a:cubicBezTo>
                  <a:cubicBezTo>
                    <a:pt x="651" y="604"/>
                    <a:pt x="523" y="836"/>
                    <a:pt x="384" y="1057"/>
                  </a:cubicBezTo>
                  <a:cubicBezTo>
                    <a:pt x="361" y="1068"/>
                    <a:pt x="384" y="1115"/>
                    <a:pt x="384" y="1161"/>
                  </a:cubicBezTo>
                  <a:lnTo>
                    <a:pt x="814" y="1161"/>
                  </a:lnTo>
                  <a:cubicBezTo>
                    <a:pt x="906" y="1161"/>
                    <a:pt x="1011" y="1173"/>
                    <a:pt x="1092" y="1196"/>
                  </a:cubicBezTo>
                  <a:cubicBezTo>
                    <a:pt x="1220" y="1243"/>
                    <a:pt x="1359" y="1254"/>
                    <a:pt x="1487" y="1254"/>
                  </a:cubicBezTo>
                  <a:cubicBezTo>
                    <a:pt x="1649" y="1254"/>
                    <a:pt x="1800" y="1231"/>
                    <a:pt x="1951" y="1277"/>
                  </a:cubicBezTo>
                  <a:cubicBezTo>
                    <a:pt x="2195" y="1359"/>
                    <a:pt x="2450" y="1335"/>
                    <a:pt x="2706" y="1347"/>
                  </a:cubicBezTo>
                  <a:lnTo>
                    <a:pt x="3890" y="1347"/>
                  </a:lnTo>
                  <a:cubicBezTo>
                    <a:pt x="4041" y="1347"/>
                    <a:pt x="4157" y="1335"/>
                    <a:pt x="4273" y="1173"/>
                  </a:cubicBezTo>
                  <a:cubicBezTo>
                    <a:pt x="4064" y="894"/>
                    <a:pt x="4029" y="546"/>
                    <a:pt x="3762"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6"/>
          <p:cNvSpPr/>
          <p:nvPr/>
        </p:nvSpPr>
        <p:spPr>
          <a:xfrm rot="-290954">
            <a:off x="83173" y="3527901"/>
            <a:ext cx="477421" cy="47165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6"/>
          <p:cNvGrpSpPr/>
          <p:nvPr/>
        </p:nvGrpSpPr>
        <p:grpSpPr>
          <a:xfrm rot="-4044333">
            <a:off x="262800" y="4144473"/>
            <a:ext cx="1234481" cy="919854"/>
            <a:chOff x="1954550" y="2620525"/>
            <a:chExt cx="310850" cy="231625"/>
          </a:xfrm>
        </p:grpSpPr>
        <p:sp>
          <p:nvSpPr>
            <p:cNvPr id="363" name="Google Shape;363;p6"/>
            <p:cNvSpPr/>
            <p:nvPr/>
          </p:nvSpPr>
          <p:spPr>
            <a:xfrm>
              <a:off x="1954550" y="2620525"/>
              <a:ext cx="310850" cy="231625"/>
            </a:xfrm>
            <a:custGeom>
              <a:avLst/>
              <a:gdLst/>
              <a:ahLst/>
              <a:cxnLst/>
              <a:rect l="l" t="t" r="r" b="b"/>
              <a:pathLst>
                <a:path w="12434" h="9265" extrusionOk="0">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2115625" y="2668975"/>
              <a:ext cx="62700" cy="44450"/>
            </a:xfrm>
            <a:custGeom>
              <a:avLst/>
              <a:gdLst/>
              <a:ahLst/>
              <a:cxnLst/>
              <a:rect l="l" t="t" r="r" b="b"/>
              <a:pathLst>
                <a:path w="2508" h="1778" extrusionOk="0">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2021300" y="2692200"/>
              <a:ext cx="10750" cy="104500"/>
            </a:xfrm>
            <a:custGeom>
              <a:avLst/>
              <a:gdLst/>
              <a:ahLst/>
              <a:cxnLst/>
              <a:rect l="l" t="t" r="r" b="b"/>
              <a:pathLst>
                <a:path w="430" h="4180" extrusionOk="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2053800" y="2689300"/>
              <a:ext cx="13950" cy="108000"/>
            </a:xfrm>
            <a:custGeom>
              <a:avLst/>
              <a:gdLst/>
              <a:ahLst/>
              <a:cxnLst/>
              <a:rect l="l" t="t" r="r" b="b"/>
              <a:pathLst>
                <a:path w="558" h="4320" extrusionOk="0">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2081375" y="2683500"/>
              <a:ext cx="15700" cy="113500"/>
            </a:xfrm>
            <a:custGeom>
              <a:avLst/>
              <a:gdLst/>
              <a:ahLst/>
              <a:cxnLst/>
              <a:rect l="l" t="t" r="r" b="b"/>
              <a:pathLst>
                <a:path w="628" h="4540" extrusionOk="0">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2165550" y="2722975"/>
              <a:ext cx="12200" cy="58650"/>
            </a:xfrm>
            <a:custGeom>
              <a:avLst/>
              <a:gdLst/>
              <a:ahLst/>
              <a:cxnLst/>
              <a:rect l="l" t="t" r="r" b="b"/>
              <a:pathLst>
                <a:path w="488" h="2346" extrusionOk="0">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2140575" y="2727600"/>
              <a:ext cx="13100" cy="56925"/>
            </a:xfrm>
            <a:custGeom>
              <a:avLst/>
              <a:gdLst/>
              <a:ahLst/>
              <a:cxnLst/>
              <a:rect l="l" t="t" r="r" b="b"/>
              <a:pathLst>
                <a:path w="524" h="2277" extrusionOk="0">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2121125" y="2724125"/>
              <a:ext cx="9900" cy="43850"/>
            </a:xfrm>
            <a:custGeom>
              <a:avLst/>
              <a:gdLst/>
              <a:ahLst/>
              <a:cxnLst/>
              <a:rect l="l" t="t" r="r" b="b"/>
              <a:pathLst>
                <a:path w="396" h="1754" extrusionOk="0">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126075" y="2779275"/>
              <a:ext cx="4075" cy="3800"/>
            </a:xfrm>
            <a:custGeom>
              <a:avLst/>
              <a:gdLst/>
              <a:ahLst/>
              <a:cxnLst/>
              <a:rect l="l" t="t" r="r" b="b"/>
              <a:pathLst>
                <a:path w="163" h="152" extrusionOk="0">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6"/>
          <p:cNvGrpSpPr/>
          <p:nvPr/>
        </p:nvGrpSpPr>
        <p:grpSpPr>
          <a:xfrm rot="-1012302">
            <a:off x="353529" y="2777724"/>
            <a:ext cx="417388" cy="653682"/>
            <a:chOff x="683900" y="3612800"/>
            <a:chExt cx="105100" cy="164600"/>
          </a:xfrm>
        </p:grpSpPr>
        <p:sp>
          <p:nvSpPr>
            <p:cNvPr id="373" name="Google Shape;373;p6"/>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6"/>
          <p:cNvGrpSpPr/>
          <p:nvPr/>
        </p:nvGrpSpPr>
        <p:grpSpPr>
          <a:xfrm rot="2203129">
            <a:off x="1587612" y="4469229"/>
            <a:ext cx="239083" cy="580024"/>
            <a:chOff x="1282375" y="3450000"/>
            <a:chExt cx="64725" cy="157025"/>
          </a:xfrm>
        </p:grpSpPr>
        <p:sp>
          <p:nvSpPr>
            <p:cNvPr id="376" name="Google Shape;376;p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6"/>
          <p:cNvSpPr txBox="1">
            <a:spLocks noGrp="1"/>
          </p:cNvSpPr>
          <p:nvPr>
            <p:ph type="ctrTitle"/>
          </p:nvPr>
        </p:nvSpPr>
        <p:spPr>
          <a:xfrm>
            <a:off x="720000" y="422850"/>
            <a:ext cx="7704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380" name="Google Shape;380;p6"/>
          <p:cNvSpPr txBox="1">
            <a:spLocks noGrp="1"/>
          </p:cNvSpPr>
          <p:nvPr>
            <p:ph type="subTitle" idx="1"/>
          </p:nvPr>
        </p:nvSpPr>
        <p:spPr>
          <a:xfrm>
            <a:off x="1958550" y="1540956"/>
            <a:ext cx="5226900" cy="250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392"/>
        <p:cNvGrpSpPr/>
        <p:nvPr/>
      </p:nvGrpSpPr>
      <p:grpSpPr>
        <a:xfrm>
          <a:off x="0" y="0"/>
          <a:ext cx="0" cy="0"/>
          <a:chOff x="0" y="0"/>
          <a:chExt cx="0" cy="0"/>
        </a:xfrm>
      </p:grpSpPr>
      <p:sp>
        <p:nvSpPr>
          <p:cNvPr id="393" name="Google Shape;393;p8"/>
          <p:cNvSpPr txBox="1">
            <a:spLocks noGrp="1"/>
          </p:cNvSpPr>
          <p:nvPr>
            <p:ph type="subTitle" idx="1"/>
          </p:nvPr>
        </p:nvSpPr>
        <p:spPr>
          <a:xfrm>
            <a:off x="871980" y="2181727"/>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394" name="Google Shape;394;p8"/>
          <p:cNvSpPr txBox="1">
            <a:spLocks noGrp="1"/>
          </p:cNvSpPr>
          <p:nvPr>
            <p:ph type="title" hasCustomPrompt="1"/>
          </p:nvPr>
        </p:nvSpPr>
        <p:spPr>
          <a:xfrm>
            <a:off x="1596968" y="1427025"/>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395" name="Google Shape;395;p8"/>
          <p:cNvSpPr txBox="1">
            <a:spLocks noGrp="1"/>
          </p:cNvSpPr>
          <p:nvPr>
            <p:ph type="ctrTitle" idx="2"/>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396" name="Google Shape;396;p8"/>
          <p:cNvSpPr txBox="1">
            <a:spLocks noGrp="1"/>
          </p:cNvSpPr>
          <p:nvPr>
            <p:ph type="subTitle" idx="3"/>
          </p:nvPr>
        </p:nvSpPr>
        <p:spPr>
          <a:xfrm>
            <a:off x="946380" y="1922291"/>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sp>
        <p:nvSpPr>
          <p:cNvPr id="397" name="Google Shape;397;p8"/>
          <p:cNvSpPr txBox="1">
            <a:spLocks noGrp="1"/>
          </p:cNvSpPr>
          <p:nvPr>
            <p:ph type="subTitle" idx="4"/>
          </p:nvPr>
        </p:nvSpPr>
        <p:spPr>
          <a:xfrm>
            <a:off x="3433116" y="2184102"/>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398" name="Google Shape;398;p8"/>
          <p:cNvSpPr txBox="1">
            <a:spLocks noGrp="1"/>
          </p:cNvSpPr>
          <p:nvPr>
            <p:ph type="title" idx="5" hasCustomPrompt="1"/>
          </p:nvPr>
        </p:nvSpPr>
        <p:spPr>
          <a:xfrm>
            <a:off x="4158104" y="1429400"/>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399" name="Google Shape;399;p8"/>
          <p:cNvSpPr txBox="1">
            <a:spLocks noGrp="1"/>
          </p:cNvSpPr>
          <p:nvPr>
            <p:ph type="subTitle" idx="6"/>
          </p:nvPr>
        </p:nvSpPr>
        <p:spPr>
          <a:xfrm>
            <a:off x="3506700" y="1924666"/>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sp>
        <p:nvSpPr>
          <p:cNvPr id="400" name="Google Shape;400;p8"/>
          <p:cNvSpPr txBox="1">
            <a:spLocks noGrp="1"/>
          </p:cNvSpPr>
          <p:nvPr>
            <p:ph type="subTitle" idx="7"/>
          </p:nvPr>
        </p:nvSpPr>
        <p:spPr>
          <a:xfrm>
            <a:off x="5992620" y="2184102"/>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401" name="Google Shape;401;p8"/>
          <p:cNvSpPr txBox="1">
            <a:spLocks noGrp="1"/>
          </p:cNvSpPr>
          <p:nvPr>
            <p:ph type="title" idx="8" hasCustomPrompt="1"/>
          </p:nvPr>
        </p:nvSpPr>
        <p:spPr>
          <a:xfrm>
            <a:off x="6717608" y="1429400"/>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402" name="Google Shape;402;p8"/>
          <p:cNvSpPr txBox="1">
            <a:spLocks noGrp="1"/>
          </p:cNvSpPr>
          <p:nvPr>
            <p:ph type="subTitle" idx="9"/>
          </p:nvPr>
        </p:nvSpPr>
        <p:spPr>
          <a:xfrm>
            <a:off x="6067020" y="1924675"/>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sp>
        <p:nvSpPr>
          <p:cNvPr id="403" name="Google Shape;403;p8"/>
          <p:cNvSpPr txBox="1">
            <a:spLocks noGrp="1"/>
          </p:cNvSpPr>
          <p:nvPr>
            <p:ph type="subTitle" idx="13"/>
          </p:nvPr>
        </p:nvSpPr>
        <p:spPr>
          <a:xfrm>
            <a:off x="2152140" y="3899550"/>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404" name="Google Shape;404;p8"/>
          <p:cNvSpPr txBox="1">
            <a:spLocks noGrp="1"/>
          </p:cNvSpPr>
          <p:nvPr>
            <p:ph type="title" idx="14" hasCustomPrompt="1"/>
          </p:nvPr>
        </p:nvSpPr>
        <p:spPr>
          <a:xfrm>
            <a:off x="2877128" y="3144848"/>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405" name="Google Shape;405;p8"/>
          <p:cNvSpPr txBox="1">
            <a:spLocks noGrp="1"/>
          </p:cNvSpPr>
          <p:nvPr>
            <p:ph type="subTitle" idx="15"/>
          </p:nvPr>
        </p:nvSpPr>
        <p:spPr>
          <a:xfrm>
            <a:off x="2226540" y="3640114"/>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sp>
        <p:nvSpPr>
          <p:cNvPr id="406" name="Google Shape;406;p8"/>
          <p:cNvSpPr txBox="1">
            <a:spLocks noGrp="1"/>
          </p:cNvSpPr>
          <p:nvPr>
            <p:ph type="subTitle" idx="16"/>
          </p:nvPr>
        </p:nvSpPr>
        <p:spPr>
          <a:xfrm>
            <a:off x="4712460" y="3901925"/>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407" name="Google Shape;407;p8"/>
          <p:cNvSpPr txBox="1">
            <a:spLocks noGrp="1"/>
          </p:cNvSpPr>
          <p:nvPr>
            <p:ph type="title" idx="17" hasCustomPrompt="1"/>
          </p:nvPr>
        </p:nvSpPr>
        <p:spPr>
          <a:xfrm>
            <a:off x="5437448" y="3147223"/>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408" name="Google Shape;408;p8"/>
          <p:cNvSpPr txBox="1">
            <a:spLocks noGrp="1"/>
          </p:cNvSpPr>
          <p:nvPr>
            <p:ph type="subTitle" idx="18"/>
          </p:nvPr>
        </p:nvSpPr>
        <p:spPr>
          <a:xfrm>
            <a:off x="4786860" y="3642489"/>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grpSp>
        <p:nvGrpSpPr>
          <p:cNvPr id="409" name="Google Shape;409;p8"/>
          <p:cNvGrpSpPr/>
          <p:nvPr/>
        </p:nvGrpSpPr>
        <p:grpSpPr>
          <a:xfrm rot="1403612">
            <a:off x="1257787" y="-167799"/>
            <a:ext cx="933827" cy="906562"/>
            <a:chOff x="1428925" y="2779850"/>
            <a:chExt cx="216825" cy="210450"/>
          </a:xfrm>
        </p:grpSpPr>
        <p:sp>
          <p:nvSpPr>
            <p:cNvPr id="410" name="Google Shape;410;p8"/>
            <p:cNvSpPr/>
            <p:nvPr/>
          </p:nvSpPr>
          <p:spPr>
            <a:xfrm>
              <a:off x="1428925" y="2779850"/>
              <a:ext cx="216825" cy="210450"/>
            </a:xfrm>
            <a:custGeom>
              <a:avLst/>
              <a:gdLst/>
              <a:ahLst/>
              <a:cxnLst/>
              <a:rect l="l" t="t" r="r" b="b"/>
              <a:pathLst>
                <a:path w="8673" h="8418" extrusionOk="0">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494525" y="2863725"/>
              <a:ext cx="82150" cy="81300"/>
            </a:xfrm>
            <a:custGeom>
              <a:avLst/>
              <a:gdLst/>
              <a:ahLst/>
              <a:cxnLst/>
              <a:rect l="l" t="t" r="r" b="b"/>
              <a:pathLst>
                <a:path w="3286" h="3252" extrusionOk="0">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8"/>
          <p:cNvGrpSpPr/>
          <p:nvPr/>
        </p:nvGrpSpPr>
        <p:grpSpPr>
          <a:xfrm>
            <a:off x="116681" y="61445"/>
            <a:ext cx="955214" cy="752646"/>
            <a:chOff x="3402300" y="3827875"/>
            <a:chExt cx="197550" cy="155650"/>
          </a:xfrm>
        </p:grpSpPr>
        <p:sp>
          <p:nvSpPr>
            <p:cNvPr id="413" name="Google Shape;413;p8"/>
            <p:cNvSpPr/>
            <p:nvPr/>
          </p:nvSpPr>
          <p:spPr>
            <a:xfrm>
              <a:off x="3402300" y="3827875"/>
              <a:ext cx="101225" cy="66775"/>
            </a:xfrm>
            <a:custGeom>
              <a:avLst/>
              <a:gdLst/>
              <a:ahLst/>
              <a:cxnLst/>
              <a:rect l="l" t="t" r="r" b="b"/>
              <a:pathLst>
                <a:path w="4049" h="2671" extrusionOk="0">
                  <a:moveTo>
                    <a:pt x="3181" y="193"/>
                  </a:moveTo>
                  <a:cubicBezTo>
                    <a:pt x="3710" y="193"/>
                    <a:pt x="3879" y="650"/>
                    <a:pt x="3561" y="1034"/>
                  </a:cubicBezTo>
                  <a:cubicBezTo>
                    <a:pt x="3399" y="1219"/>
                    <a:pt x="3213" y="1324"/>
                    <a:pt x="3050" y="1428"/>
                  </a:cubicBezTo>
                  <a:cubicBezTo>
                    <a:pt x="2888" y="1544"/>
                    <a:pt x="2714" y="1649"/>
                    <a:pt x="2563" y="1742"/>
                  </a:cubicBezTo>
                  <a:cubicBezTo>
                    <a:pt x="2586" y="1544"/>
                    <a:pt x="2539" y="1312"/>
                    <a:pt x="2516" y="1208"/>
                  </a:cubicBezTo>
                  <a:cubicBezTo>
                    <a:pt x="2447" y="987"/>
                    <a:pt x="2238" y="697"/>
                    <a:pt x="1994" y="604"/>
                  </a:cubicBezTo>
                  <a:cubicBezTo>
                    <a:pt x="2296" y="430"/>
                    <a:pt x="2702" y="233"/>
                    <a:pt x="3085" y="198"/>
                  </a:cubicBezTo>
                  <a:cubicBezTo>
                    <a:pt x="3118" y="194"/>
                    <a:pt x="3150" y="193"/>
                    <a:pt x="3181" y="193"/>
                  </a:cubicBezTo>
                  <a:close/>
                  <a:moveTo>
                    <a:pt x="1692" y="801"/>
                  </a:moveTo>
                  <a:cubicBezTo>
                    <a:pt x="1808" y="859"/>
                    <a:pt x="1924" y="894"/>
                    <a:pt x="2017" y="975"/>
                  </a:cubicBezTo>
                  <a:cubicBezTo>
                    <a:pt x="2133" y="1080"/>
                    <a:pt x="2226" y="1219"/>
                    <a:pt x="2272" y="1370"/>
                  </a:cubicBezTo>
                  <a:cubicBezTo>
                    <a:pt x="2307" y="1510"/>
                    <a:pt x="2307" y="1660"/>
                    <a:pt x="2272" y="1800"/>
                  </a:cubicBezTo>
                  <a:cubicBezTo>
                    <a:pt x="2249" y="1858"/>
                    <a:pt x="2226" y="1904"/>
                    <a:pt x="2191" y="1962"/>
                  </a:cubicBezTo>
                  <a:cubicBezTo>
                    <a:pt x="1994" y="2067"/>
                    <a:pt x="1808" y="2171"/>
                    <a:pt x="1599" y="2253"/>
                  </a:cubicBezTo>
                  <a:cubicBezTo>
                    <a:pt x="1483" y="2299"/>
                    <a:pt x="1367" y="2369"/>
                    <a:pt x="1239" y="2380"/>
                  </a:cubicBezTo>
                  <a:cubicBezTo>
                    <a:pt x="1143" y="2396"/>
                    <a:pt x="1058" y="2403"/>
                    <a:pt x="983" y="2403"/>
                  </a:cubicBezTo>
                  <a:cubicBezTo>
                    <a:pt x="288" y="2403"/>
                    <a:pt x="455" y="1779"/>
                    <a:pt x="612" y="1591"/>
                  </a:cubicBezTo>
                  <a:cubicBezTo>
                    <a:pt x="891" y="1243"/>
                    <a:pt x="1367" y="987"/>
                    <a:pt x="1541" y="894"/>
                  </a:cubicBezTo>
                  <a:cubicBezTo>
                    <a:pt x="1587" y="859"/>
                    <a:pt x="1634" y="836"/>
                    <a:pt x="1692" y="801"/>
                  </a:cubicBezTo>
                  <a:close/>
                  <a:moveTo>
                    <a:pt x="3179" y="0"/>
                  </a:moveTo>
                  <a:cubicBezTo>
                    <a:pt x="2989" y="0"/>
                    <a:pt x="2805" y="33"/>
                    <a:pt x="2632" y="93"/>
                  </a:cubicBezTo>
                  <a:cubicBezTo>
                    <a:pt x="2238" y="221"/>
                    <a:pt x="1866" y="453"/>
                    <a:pt x="1529" y="639"/>
                  </a:cubicBezTo>
                  <a:cubicBezTo>
                    <a:pt x="1112" y="871"/>
                    <a:pt x="543" y="1208"/>
                    <a:pt x="322" y="1660"/>
                  </a:cubicBezTo>
                  <a:cubicBezTo>
                    <a:pt x="1" y="2339"/>
                    <a:pt x="521" y="2670"/>
                    <a:pt x="1080" y="2670"/>
                  </a:cubicBezTo>
                  <a:cubicBezTo>
                    <a:pt x="1228" y="2670"/>
                    <a:pt x="1379" y="2647"/>
                    <a:pt x="1518" y="2601"/>
                  </a:cubicBezTo>
                  <a:cubicBezTo>
                    <a:pt x="2122" y="2403"/>
                    <a:pt x="2690" y="2032"/>
                    <a:pt x="3213" y="1672"/>
                  </a:cubicBezTo>
                  <a:cubicBezTo>
                    <a:pt x="3526" y="1440"/>
                    <a:pt x="3979" y="1161"/>
                    <a:pt x="4025" y="732"/>
                  </a:cubicBezTo>
                  <a:cubicBezTo>
                    <a:pt x="4049" y="430"/>
                    <a:pt x="3909" y="163"/>
                    <a:pt x="3607" y="58"/>
                  </a:cubicBezTo>
                  <a:cubicBezTo>
                    <a:pt x="3464" y="19"/>
                    <a:pt x="332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3459975" y="3883900"/>
              <a:ext cx="63000" cy="99625"/>
            </a:xfrm>
            <a:custGeom>
              <a:avLst/>
              <a:gdLst/>
              <a:ahLst/>
              <a:cxnLst/>
              <a:rect l="l" t="t" r="r" b="b"/>
              <a:pathLst>
                <a:path w="2520" h="3985" extrusionOk="0">
                  <a:moveTo>
                    <a:pt x="1670" y="258"/>
                  </a:moveTo>
                  <a:cubicBezTo>
                    <a:pt x="1904" y="258"/>
                    <a:pt x="2092" y="457"/>
                    <a:pt x="2113" y="778"/>
                  </a:cubicBezTo>
                  <a:cubicBezTo>
                    <a:pt x="2136" y="1045"/>
                    <a:pt x="2067" y="1242"/>
                    <a:pt x="2020" y="1439"/>
                  </a:cubicBezTo>
                  <a:lnTo>
                    <a:pt x="1939" y="1823"/>
                  </a:lnTo>
                  <a:cubicBezTo>
                    <a:pt x="1846" y="1741"/>
                    <a:pt x="1742" y="1648"/>
                    <a:pt x="1649" y="1614"/>
                  </a:cubicBezTo>
                  <a:cubicBezTo>
                    <a:pt x="1460" y="1507"/>
                    <a:pt x="1219" y="1435"/>
                    <a:pt x="991" y="1435"/>
                  </a:cubicBezTo>
                  <a:cubicBezTo>
                    <a:pt x="897" y="1435"/>
                    <a:pt x="805" y="1447"/>
                    <a:pt x="720" y="1474"/>
                  </a:cubicBezTo>
                  <a:cubicBezTo>
                    <a:pt x="813" y="1161"/>
                    <a:pt x="975" y="778"/>
                    <a:pt x="1208" y="511"/>
                  </a:cubicBezTo>
                  <a:cubicBezTo>
                    <a:pt x="1360" y="336"/>
                    <a:pt x="1524" y="258"/>
                    <a:pt x="1670" y="258"/>
                  </a:cubicBezTo>
                  <a:close/>
                  <a:moveTo>
                    <a:pt x="963" y="1738"/>
                  </a:moveTo>
                  <a:cubicBezTo>
                    <a:pt x="990" y="1738"/>
                    <a:pt x="1017" y="1739"/>
                    <a:pt x="1045" y="1741"/>
                  </a:cubicBezTo>
                  <a:cubicBezTo>
                    <a:pt x="1231" y="1753"/>
                    <a:pt x="1428" y="1811"/>
                    <a:pt x="1568" y="1927"/>
                  </a:cubicBezTo>
                  <a:cubicBezTo>
                    <a:pt x="1718" y="2032"/>
                    <a:pt x="1765" y="2113"/>
                    <a:pt x="1800" y="2275"/>
                  </a:cubicBezTo>
                  <a:cubicBezTo>
                    <a:pt x="1730" y="2542"/>
                    <a:pt x="1626" y="2786"/>
                    <a:pt x="1533" y="3030"/>
                  </a:cubicBezTo>
                  <a:cubicBezTo>
                    <a:pt x="1475" y="3146"/>
                    <a:pt x="1440" y="3274"/>
                    <a:pt x="1359" y="3378"/>
                  </a:cubicBezTo>
                  <a:cubicBezTo>
                    <a:pt x="1146" y="3651"/>
                    <a:pt x="964" y="3749"/>
                    <a:pt x="815" y="3749"/>
                  </a:cubicBezTo>
                  <a:cubicBezTo>
                    <a:pt x="533" y="3749"/>
                    <a:pt x="371" y="3398"/>
                    <a:pt x="349" y="3216"/>
                  </a:cubicBezTo>
                  <a:cubicBezTo>
                    <a:pt x="314" y="2786"/>
                    <a:pt x="499" y="2275"/>
                    <a:pt x="558" y="2090"/>
                  </a:cubicBezTo>
                  <a:cubicBezTo>
                    <a:pt x="581" y="2020"/>
                    <a:pt x="616" y="1904"/>
                    <a:pt x="639" y="1753"/>
                  </a:cubicBezTo>
                  <a:cubicBezTo>
                    <a:pt x="750" y="1753"/>
                    <a:pt x="854" y="1738"/>
                    <a:pt x="963" y="1738"/>
                  </a:cubicBezTo>
                  <a:close/>
                  <a:moveTo>
                    <a:pt x="1746" y="1"/>
                  </a:moveTo>
                  <a:cubicBezTo>
                    <a:pt x="1661" y="1"/>
                    <a:pt x="1574" y="19"/>
                    <a:pt x="1486" y="58"/>
                  </a:cubicBezTo>
                  <a:cubicBezTo>
                    <a:pt x="1161" y="197"/>
                    <a:pt x="952" y="464"/>
                    <a:pt x="790" y="754"/>
                  </a:cubicBezTo>
                  <a:cubicBezTo>
                    <a:pt x="581" y="1114"/>
                    <a:pt x="465" y="1532"/>
                    <a:pt x="349" y="1892"/>
                  </a:cubicBezTo>
                  <a:cubicBezTo>
                    <a:pt x="209" y="2345"/>
                    <a:pt x="0" y="2983"/>
                    <a:pt x="163" y="3459"/>
                  </a:cubicBezTo>
                  <a:cubicBezTo>
                    <a:pt x="279" y="3837"/>
                    <a:pt x="506" y="3984"/>
                    <a:pt x="754" y="3984"/>
                  </a:cubicBezTo>
                  <a:cubicBezTo>
                    <a:pt x="1101" y="3984"/>
                    <a:pt x="1489" y="3695"/>
                    <a:pt x="1672" y="3343"/>
                  </a:cubicBezTo>
                  <a:cubicBezTo>
                    <a:pt x="1974" y="2786"/>
                    <a:pt x="2148" y="2136"/>
                    <a:pt x="2287" y="1509"/>
                  </a:cubicBezTo>
                  <a:cubicBezTo>
                    <a:pt x="2380" y="1126"/>
                    <a:pt x="2519" y="627"/>
                    <a:pt x="2252" y="279"/>
                  </a:cubicBezTo>
                  <a:cubicBezTo>
                    <a:pt x="2123" y="100"/>
                    <a:pt x="1942" y="1"/>
                    <a:pt x="1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3538050" y="3867325"/>
              <a:ext cx="61800" cy="99475"/>
            </a:xfrm>
            <a:custGeom>
              <a:avLst/>
              <a:gdLst/>
              <a:ahLst/>
              <a:cxnLst/>
              <a:rect l="l" t="t" r="r" b="b"/>
              <a:pathLst>
                <a:path w="2472" h="3979" extrusionOk="0">
                  <a:moveTo>
                    <a:pt x="698" y="281"/>
                  </a:moveTo>
                  <a:cubicBezTo>
                    <a:pt x="841" y="281"/>
                    <a:pt x="998" y="352"/>
                    <a:pt x="1138" y="500"/>
                  </a:cubicBezTo>
                  <a:cubicBezTo>
                    <a:pt x="1312" y="686"/>
                    <a:pt x="1370" y="895"/>
                    <a:pt x="1451" y="1069"/>
                  </a:cubicBezTo>
                  <a:cubicBezTo>
                    <a:pt x="1544" y="1232"/>
                    <a:pt x="1614" y="1394"/>
                    <a:pt x="1683" y="1580"/>
                  </a:cubicBezTo>
                  <a:cubicBezTo>
                    <a:pt x="1613" y="1562"/>
                    <a:pt x="1535" y="1555"/>
                    <a:pt x="1457" y="1555"/>
                  </a:cubicBezTo>
                  <a:cubicBezTo>
                    <a:pt x="1332" y="1555"/>
                    <a:pt x="1208" y="1575"/>
                    <a:pt x="1115" y="1603"/>
                  </a:cubicBezTo>
                  <a:cubicBezTo>
                    <a:pt x="824" y="1696"/>
                    <a:pt x="650" y="1882"/>
                    <a:pt x="557" y="2137"/>
                  </a:cubicBezTo>
                  <a:cubicBezTo>
                    <a:pt x="406" y="1789"/>
                    <a:pt x="232" y="1301"/>
                    <a:pt x="244" y="849"/>
                  </a:cubicBezTo>
                  <a:cubicBezTo>
                    <a:pt x="258" y="479"/>
                    <a:pt x="459" y="281"/>
                    <a:pt x="698" y="281"/>
                  </a:cubicBezTo>
                  <a:close/>
                  <a:moveTo>
                    <a:pt x="1289" y="1766"/>
                  </a:moveTo>
                  <a:cubicBezTo>
                    <a:pt x="1405" y="1766"/>
                    <a:pt x="1521" y="1766"/>
                    <a:pt x="1637" y="1812"/>
                  </a:cubicBezTo>
                  <a:cubicBezTo>
                    <a:pt x="1718" y="1835"/>
                    <a:pt x="1742" y="1847"/>
                    <a:pt x="1788" y="1870"/>
                  </a:cubicBezTo>
                  <a:cubicBezTo>
                    <a:pt x="1892" y="2114"/>
                    <a:pt x="1962" y="2369"/>
                    <a:pt x="2032" y="2636"/>
                  </a:cubicBezTo>
                  <a:cubicBezTo>
                    <a:pt x="2067" y="2764"/>
                    <a:pt x="2125" y="2880"/>
                    <a:pt x="2125" y="3008"/>
                  </a:cubicBezTo>
                  <a:cubicBezTo>
                    <a:pt x="2131" y="3554"/>
                    <a:pt x="1930" y="3713"/>
                    <a:pt x="1712" y="3713"/>
                  </a:cubicBezTo>
                  <a:cubicBezTo>
                    <a:pt x="1526" y="3713"/>
                    <a:pt x="1327" y="3598"/>
                    <a:pt x="1231" y="3507"/>
                  </a:cubicBezTo>
                  <a:cubicBezTo>
                    <a:pt x="929" y="3182"/>
                    <a:pt x="755" y="2683"/>
                    <a:pt x="685" y="2486"/>
                  </a:cubicBezTo>
                  <a:cubicBezTo>
                    <a:pt x="673" y="2451"/>
                    <a:pt x="639" y="2369"/>
                    <a:pt x="592" y="2288"/>
                  </a:cubicBezTo>
                  <a:cubicBezTo>
                    <a:pt x="708" y="1998"/>
                    <a:pt x="975" y="1777"/>
                    <a:pt x="1289" y="1766"/>
                  </a:cubicBezTo>
                  <a:close/>
                  <a:moveTo>
                    <a:pt x="705" y="1"/>
                  </a:moveTo>
                  <a:cubicBezTo>
                    <a:pt x="480" y="1"/>
                    <a:pt x="292" y="100"/>
                    <a:pt x="174" y="326"/>
                  </a:cubicBezTo>
                  <a:cubicBezTo>
                    <a:pt x="12" y="651"/>
                    <a:pt x="0" y="965"/>
                    <a:pt x="58" y="1301"/>
                  </a:cubicBezTo>
                  <a:cubicBezTo>
                    <a:pt x="128" y="1708"/>
                    <a:pt x="302" y="2114"/>
                    <a:pt x="441" y="2474"/>
                  </a:cubicBezTo>
                  <a:cubicBezTo>
                    <a:pt x="592" y="2927"/>
                    <a:pt x="848" y="3554"/>
                    <a:pt x="1266" y="3821"/>
                  </a:cubicBezTo>
                  <a:cubicBezTo>
                    <a:pt x="1430" y="3931"/>
                    <a:pt x="1581" y="3979"/>
                    <a:pt x="1714" y="3979"/>
                  </a:cubicBezTo>
                  <a:cubicBezTo>
                    <a:pt x="2210" y="3979"/>
                    <a:pt x="2472" y="3320"/>
                    <a:pt x="2380" y="2799"/>
                  </a:cubicBezTo>
                  <a:cubicBezTo>
                    <a:pt x="2264" y="2172"/>
                    <a:pt x="2009" y="1545"/>
                    <a:pt x="1718" y="965"/>
                  </a:cubicBezTo>
                  <a:cubicBezTo>
                    <a:pt x="1544" y="616"/>
                    <a:pt x="1335" y="129"/>
                    <a:pt x="906" y="24"/>
                  </a:cubicBezTo>
                  <a:cubicBezTo>
                    <a:pt x="836" y="9"/>
                    <a:pt x="769" y="1"/>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8"/>
          <p:cNvGrpSpPr/>
          <p:nvPr/>
        </p:nvGrpSpPr>
        <p:grpSpPr>
          <a:xfrm>
            <a:off x="-348447" y="597284"/>
            <a:ext cx="794866" cy="917605"/>
            <a:chOff x="3381325" y="3449650"/>
            <a:chExt cx="199700" cy="230525"/>
          </a:xfrm>
        </p:grpSpPr>
        <p:sp>
          <p:nvSpPr>
            <p:cNvPr id="417" name="Google Shape;417;p8"/>
            <p:cNvSpPr/>
            <p:nvPr/>
          </p:nvSpPr>
          <p:spPr>
            <a:xfrm>
              <a:off x="3415575" y="3509525"/>
              <a:ext cx="22075" cy="20200"/>
            </a:xfrm>
            <a:custGeom>
              <a:avLst/>
              <a:gdLst/>
              <a:ahLst/>
              <a:cxnLst/>
              <a:rect l="l" t="t" r="r" b="b"/>
              <a:pathLst>
                <a:path w="883" h="808" extrusionOk="0">
                  <a:moveTo>
                    <a:pt x="433" y="192"/>
                  </a:moveTo>
                  <a:cubicBezTo>
                    <a:pt x="447" y="192"/>
                    <a:pt x="462" y="193"/>
                    <a:pt x="476" y="196"/>
                  </a:cubicBezTo>
                  <a:cubicBezTo>
                    <a:pt x="522" y="208"/>
                    <a:pt x="557" y="231"/>
                    <a:pt x="592" y="266"/>
                  </a:cubicBezTo>
                  <a:cubicBezTo>
                    <a:pt x="673" y="371"/>
                    <a:pt x="650" y="521"/>
                    <a:pt x="534" y="591"/>
                  </a:cubicBezTo>
                  <a:cubicBezTo>
                    <a:pt x="493" y="616"/>
                    <a:pt x="445" y="629"/>
                    <a:pt x="399" y="629"/>
                  </a:cubicBezTo>
                  <a:cubicBezTo>
                    <a:pt x="313" y="629"/>
                    <a:pt x="232" y="584"/>
                    <a:pt x="209" y="487"/>
                  </a:cubicBezTo>
                  <a:cubicBezTo>
                    <a:pt x="197" y="382"/>
                    <a:pt x="244" y="266"/>
                    <a:pt x="313" y="231"/>
                  </a:cubicBezTo>
                  <a:cubicBezTo>
                    <a:pt x="348" y="205"/>
                    <a:pt x="390" y="192"/>
                    <a:pt x="433" y="192"/>
                  </a:cubicBezTo>
                  <a:close/>
                  <a:moveTo>
                    <a:pt x="414" y="0"/>
                  </a:moveTo>
                  <a:cubicBezTo>
                    <a:pt x="251" y="0"/>
                    <a:pt x="82" y="106"/>
                    <a:pt x="23" y="254"/>
                  </a:cubicBezTo>
                  <a:cubicBezTo>
                    <a:pt x="12" y="289"/>
                    <a:pt x="12" y="312"/>
                    <a:pt x="12" y="336"/>
                  </a:cubicBezTo>
                  <a:cubicBezTo>
                    <a:pt x="0" y="405"/>
                    <a:pt x="0" y="475"/>
                    <a:pt x="23" y="545"/>
                  </a:cubicBezTo>
                  <a:cubicBezTo>
                    <a:pt x="74" y="713"/>
                    <a:pt x="234" y="808"/>
                    <a:pt x="397" y="808"/>
                  </a:cubicBezTo>
                  <a:cubicBezTo>
                    <a:pt x="460" y="808"/>
                    <a:pt x="523" y="794"/>
                    <a:pt x="581" y="765"/>
                  </a:cubicBezTo>
                  <a:cubicBezTo>
                    <a:pt x="778" y="661"/>
                    <a:pt x="882" y="429"/>
                    <a:pt x="766" y="231"/>
                  </a:cubicBezTo>
                  <a:cubicBezTo>
                    <a:pt x="720" y="115"/>
                    <a:pt x="639" y="22"/>
                    <a:pt x="499" y="11"/>
                  </a:cubicBezTo>
                  <a:cubicBezTo>
                    <a:pt x="471" y="4"/>
                    <a:pt x="44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429500" y="3538950"/>
              <a:ext cx="22375" cy="20150"/>
            </a:xfrm>
            <a:custGeom>
              <a:avLst/>
              <a:gdLst/>
              <a:ahLst/>
              <a:cxnLst/>
              <a:rect l="l" t="t" r="r" b="b"/>
              <a:pathLst>
                <a:path w="895" h="806" extrusionOk="0">
                  <a:moveTo>
                    <a:pt x="445" y="188"/>
                  </a:moveTo>
                  <a:cubicBezTo>
                    <a:pt x="459" y="188"/>
                    <a:pt x="473" y="189"/>
                    <a:pt x="488" y="192"/>
                  </a:cubicBezTo>
                  <a:cubicBezTo>
                    <a:pt x="523" y="215"/>
                    <a:pt x="569" y="227"/>
                    <a:pt x="604" y="273"/>
                  </a:cubicBezTo>
                  <a:cubicBezTo>
                    <a:pt x="685" y="378"/>
                    <a:pt x="662" y="517"/>
                    <a:pt x="546" y="587"/>
                  </a:cubicBezTo>
                  <a:cubicBezTo>
                    <a:pt x="505" y="615"/>
                    <a:pt x="458" y="629"/>
                    <a:pt x="411" y="629"/>
                  </a:cubicBezTo>
                  <a:cubicBezTo>
                    <a:pt x="325" y="629"/>
                    <a:pt x="243" y="580"/>
                    <a:pt x="221" y="482"/>
                  </a:cubicBezTo>
                  <a:cubicBezTo>
                    <a:pt x="209" y="389"/>
                    <a:pt x="256" y="273"/>
                    <a:pt x="325" y="227"/>
                  </a:cubicBezTo>
                  <a:cubicBezTo>
                    <a:pt x="360" y="201"/>
                    <a:pt x="402" y="188"/>
                    <a:pt x="445" y="188"/>
                  </a:cubicBezTo>
                  <a:close/>
                  <a:moveTo>
                    <a:pt x="443" y="0"/>
                  </a:moveTo>
                  <a:cubicBezTo>
                    <a:pt x="275" y="0"/>
                    <a:pt x="96" y="108"/>
                    <a:pt x="35" y="262"/>
                  </a:cubicBezTo>
                  <a:cubicBezTo>
                    <a:pt x="24" y="285"/>
                    <a:pt x="24" y="320"/>
                    <a:pt x="24" y="331"/>
                  </a:cubicBezTo>
                  <a:cubicBezTo>
                    <a:pt x="0" y="401"/>
                    <a:pt x="0" y="471"/>
                    <a:pt x="35" y="552"/>
                  </a:cubicBezTo>
                  <a:cubicBezTo>
                    <a:pt x="85" y="717"/>
                    <a:pt x="240" y="806"/>
                    <a:pt x="396" y="806"/>
                  </a:cubicBezTo>
                  <a:cubicBezTo>
                    <a:pt x="460" y="806"/>
                    <a:pt x="524" y="791"/>
                    <a:pt x="581" y="761"/>
                  </a:cubicBezTo>
                  <a:cubicBezTo>
                    <a:pt x="790" y="668"/>
                    <a:pt x="894" y="436"/>
                    <a:pt x="778" y="227"/>
                  </a:cubicBezTo>
                  <a:cubicBezTo>
                    <a:pt x="732" y="111"/>
                    <a:pt x="639" y="41"/>
                    <a:pt x="511" y="6"/>
                  </a:cubicBezTo>
                  <a:cubicBezTo>
                    <a:pt x="489" y="2"/>
                    <a:pt x="466"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445175" y="3566975"/>
              <a:ext cx="22075" cy="20100"/>
            </a:xfrm>
            <a:custGeom>
              <a:avLst/>
              <a:gdLst/>
              <a:ahLst/>
              <a:cxnLst/>
              <a:rect l="l" t="t" r="r" b="b"/>
              <a:pathLst>
                <a:path w="883" h="804" extrusionOk="0">
                  <a:moveTo>
                    <a:pt x="418" y="192"/>
                  </a:moveTo>
                  <a:cubicBezTo>
                    <a:pt x="433" y="192"/>
                    <a:pt x="449" y="194"/>
                    <a:pt x="465" y="197"/>
                  </a:cubicBezTo>
                  <a:cubicBezTo>
                    <a:pt x="511" y="209"/>
                    <a:pt x="557" y="220"/>
                    <a:pt x="581" y="267"/>
                  </a:cubicBezTo>
                  <a:cubicBezTo>
                    <a:pt x="685" y="371"/>
                    <a:pt x="639" y="510"/>
                    <a:pt x="523" y="592"/>
                  </a:cubicBezTo>
                  <a:cubicBezTo>
                    <a:pt x="484" y="615"/>
                    <a:pt x="439" y="627"/>
                    <a:pt x="395" y="627"/>
                  </a:cubicBezTo>
                  <a:cubicBezTo>
                    <a:pt x="307" y="627"/>
                    <a:pt x="225" y="580"/>
                    <a:pt x="209" y="487"/>
                  </a:cubicBezTo>
                  <a:cubicBezTo>
                    <a:pt x="186" y="383"/>
                    <a:pt x="232" y="267"/>
                    <a:pt x="302" y="220"/>
                  </a:cubicBezTo>
                  <a:cubicBezTo>
                    <a:pt x="336" y="203"/>
                    <a:pt x="376" y="192"/>
                    <a:pt x="418" y="192"/>
                  </a:cubicBezTo>
                  <a:close/>
                  <a:moveTo>
                    <a:pt x="426" y="1"/>
                  </a:moveTo>
                  <a:cubicBezTo>
                    <a:pt x="262" y="1"/>
                    <a:pt x="94" y="107"/>
                    <a:pt x="35" y="255"/>
                  </a:cubicBezTo>
                  <a:cubicBezTo>
                    <a:pt x="12" y="278"/>
                    <a:pt x="12" y="313"/>
                    <a:pt x="12" y="325"/>
                  </a:cubicBezTo>
                  <a:cubicBezTo>
                    <a:pt x="0" y="394"/>
                    <a:pt x="0" y="476"/>
                    <a:pt x="35" y="545"/>
                  </a:cubicBezTo>
                  <a:cubicBezTo>
                    <a:pt x="86" y="714"/>
                    <a:pt x="247" y="803"/>
                    <a:pt x="408" y="803"/>
                  </a:cubicBezTo>
                  <a:cubicBezTo>
                    <a:pt x="467" y="803"/>
                    <a:pt x="527" y="791"/>
                    <a:pt x="581" y="766"/>
                  </a:cubicBezTo>
                  <a:cubicBezTo>
                    <a:pt x="790" y="661"/>
                    <a:pt x="882" y="429"/>
                    <a:pt x="766" y="220"/>
                  </a:cubicBezTo>
                  <a:cubicBezTo>
                    <a:pt x="708" y="104"/>
                    <a:pt x="627" y="23"/>
                    <a:pt x="511" y="11"/>
                  </a:cubicBezTo>
                  <a:cubicBezTo>
                    <a:pt x="483" y="4"/>
                    <a:pt x="45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459100" y="3596000"/>
              <a:ext cx="22075" cy="20100"/>
            </a:xfrm>
            <a:custGeom>
              <a:avLst/>
              <a:gdLst/>
              <a:ahLst/>
              <a:cxnLst/>
              <a:rect l="l" t="t" r="r" b="b"/>
              <a:pathLst>
                <a:path w="883" h="804" extrusionOk="0">
                  <a:moveTo>
                    <a:pt x="418" y="192"/>
                  </a:moveTo>
                  <a:cubicBezTo>
                    <a:pt x="434" y="192"/>
                    <a:pt x="449" y="194"/>
                    <a:pt x="465" y="197"/>
                  </a:cubicBezTo>
                  <a:cubicBezTo>
                    <a:pt x="500" y="209"/>
                    <a:pt x="546" y="220"/>
                    <a:pt x="581" y="267"/>
                  </a:cubicBezTo>
                  <a:cubicBezTo>
                    <a:pt x="674" y="371"/>
                    <a:pt x="639" y="510"/>
                    <a:pt x="523" y="592"/>
                  </a:cubicBezTo>
                  <a:cubicBezTo>
                    <a:pt x="484" y="615"/>
                    <a:pt x="439" y="626"/>
                    <a:pt x="395" y="626"/>
                  </a:cubicBezTo>
                  <a:cubicBezTo>
                    <a:pt x="306" y="626"/>
                    <a:pt x="221" y="580"/>
                    <a:pt x="198" y="487"/>
                  </a:cubicBezTo>
                  <a:cubicBezTo>
                    <a:pt x="186" y="383"/>
                    <a:pt x="233" y="267"/>
                    <a:pt x="302" y="220"/>
                  </a:cubicBezTo>
                  <a:cubicBezTo>
                    <a:pt x="336" y="203"/>
                    <a:pt x="376" y="192"/>
                    <a:pt x="418" y="192"/>
                  </a:cubicBezTo>
                  <a:close/>
                  <a:moveTo>
                    <a:pt x="414" y="1"/>
                  </a:moveTo>
                  <a:cubicBezTo>
                    <a:pt x="251" y="1"/>
                    <a:pt x="83" y="107"/>
                    <a:pt x="24" y="255"/>
                  </a:cubicBezTo>
                  <a:cubicBezTo>
                    <a:pt x="12" y="278"/>
                    <a:pt x="12" y="313"/>
                    <a:pt x="12" y="325"/>
                  </a:cubicBezTo>
                  <a:cubicBezTo>
                    <a:pt x="0" y="394"/>
                    <a:pt x="0" y="476"/>
                    <a:pt x="24" y="545"/>
                  </a:cubicBezTo>
                  <a:cubicBezTo>
                    <a:pt x="74" y="714"/>
                    <a:pt x="236" y="803"/>
                    <a:pt x="401" y="803"/>
                  </a:cubicBezTo>
                  <a:cubicBezTo>
                    <a:pt x="462" y="803"/>
                    <a:pt x="524" y="791"/>
                    <a:pt x="581" y="766"/>
                  </a:cubicBezTo>
                  <a:cubicBezTo>
                    <a:pt x="778" y="661"/>
                    <a:pt x="883" y="429"/>
                    <a:pt x="767" y="220"/>
                  </a:cubicBezTo>
                  <a:cubicBezTo>
                    <a:pt x="709" y="104"/>
                    <a:pt x="616" y="23"/>
                    <a:pt x="500" y="11"/>
                  </a:cubicBezTo>
                  <a:cubicBezTo>
                    <a:pt x="472" y="4"/>
                    <a:pt x="44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474475" y="3625025"/>
              <a:ext cx="22375" cy="20100"/>
            </a:xfrm>
            <a:custGeom>
              <a:avLst/>
              <a:gdLst/>
              <a:ahLst/>
              <a:cxnLst/>
              <a:rect l="l" t="t" r="r" b="b"/>
              <a:pathLst>
                <a:path w="895" h="804" extrusionOk="0">
                  <a:moveTo>
                    <a:pt x="419" y="192"/>
                  </a:moveTo>
                  <a:cubicBezTo>
                    <a:pt x="434" y="192"/>
                    <a:pt x="450" y="194"/>
                    <a:pt x="465" y="197"/>
                  </a:cubicBezTo>
                  <a:cubicBezTo>
                    <a:pt x="512" y="208"/>
                    <a:pt x="558" y="220"/>
                    <a:pt x="581" y="267"/>
                  </a:cubicBezTo>
                  <a:cubicBezTo>
                    <a:pt x="686" y="371"/>
                    <a:pt x="662" y="522"/>
                    <a:pt x="523" y="592"/>
                  </a:cubicBezTo>
                  <a:cubicBezTo>
                    <a:pt x="484" y="615"/>
                    <a:pt x="439" y="626"/>
                    <a:pt x="395" y="626"/>
                  </a:cubicBezTo>
                  <a:cubicBezTo>
                    <a:pt x="308" y="626"/>
                    <a:pt x="225" y="580"/>
                    <a:pt x="210" y="487"/>
                  </a:cubicBezTo>
                  <a:cubicBezTo>
                    <a:pt x="198" y="383"/>
                    <a:pt x="233" y="267"/>
                    <a:pt x="314" y="220"/>
                  </a:cubicBezTo>
                  <a:cubicBezTo>
                    <a:pt x="340" y="203"/>
                    <a:pt x="378" y="192"/>
                    <a:pt x="419" y="192"/>
                  </a:cubicBezTo>
                  <a:close/>
                  <a:moveTo>
                    <a:pt x="426" y="1"/>
                  </a:moveTo>
                  <a:cubicBezTo>
                    <a:pt x="263" y="1"/>
                    <a:pt x="95" y="107"/>
                    <a:pt x="36" y="255"/>
                  </a:cubicBezTo>
                  <a:cubicBezTo>
                    <a:pt x="24" y="278"/>
                    <a:pt x="24" y="313"/>
                    <a:pt x="24" y="325"/>
                  </a:cubicBezTo>
                  <a:cubicBezTo>
                    <a:pt x="1" y="394"/>
                    <a:pt x="1" y="475"/>
                    <a:pt x="36" y="545"/>
                  </a:cubicBezTo>
                  <a:cubicBezTo>
                    <a:pt x="86" y="714"/>
                    <a:pt x="248" y="803"/>
                    <a:pt x="408" y="803"/>
                  </a:cubicBezTo>
                  <a:cubicBezTo>
                    <a:pt x="468" y="803"/>
                    <a:pt x="528" y="791"/>
                    <a:pt x="581" y="766"/>
                  </a:cubicBezTo>
                  <a:cubicBezTo>
                    <a:pt x="790" y="661"/>
                    <a:pt x="895" y="429"/>
                    <a:pt x="779" y="220"/>
                  </a:cubicBezTo>
                  <a:cubicBezTo>
                    <a:pt x="732" y="104"/>
                    <a:pt x="628" y="34"/>
                    <a:pt x="512" y="11"/>
                  </a:cubicBezTo>
                  <a:cubicBezTo>
                    <a:pt x="484" y="4"/>
                    <a:pt x="455"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469825" y="3481375"/>
              <a:ext cx="22100" cy="20075"/>
            </a:xfrm>
            <a:custGeom>
              <a:avLst/>
              <a:gdLst/>
              <a:ahLst/>
              <a:cxnLst/>
              <a:rect l="l" t="t" r="r" b="b"/>
              <a:pathLst>
                <a:path w="884" h="803" extrusionOk="0">
                  <a:moveTo>
                    <a:pt x="419" y="192"/>
                  </a:moveTo>
                  <a:cubicBezTo>
                    <a:pt x="434" y="192"/>
                    <a:pt x="450" y="193"/>
                    <a:pt x="465" y="196"/>
                  </a:cubicBezTo>
                  <a:cubicBezTo>
                    <a:pt x="512" y="208"/>
                    <a:pt x="558" y="220"/>
                    <a:pt x="581" y="266"/>
                  </a:cubicBezTo>
                  <a:cubicBezTo>
                    <a:pt x="686" y="370"/>
                    <a:pt x="639" y="510"/>
                    <a:pt x="523" y="591"/>
                  </a:cubicBezTo>
                  <a:cubicBezTo>
                    <a:pt x="485" y="614"/>
                    <a:pt x="440" y="626"/>
                    <a:pt x="396" y="626"/>
                  </a:cubicBezTo>
                  <a:cubicBezTo>
                    <a:pt x="308" y="626"/>
                    <a:pt x="225" y="579"/>
                    <a:pt x="210" y="487"/>
                  </a:cubicBezTo>
                  <a:cubicBezTo>
                    <a:pt x="187" y="382"/>
                    <a:pt x="233" y="266"/>
                    <a:pt x="303" y="220"/>
                  </a:cubicBezTo>
                  <a:cubicBezTo>
                    <a:pt x="337" y="203"/>
                    <a:pt x="377" y="192"/>
                    <a:pt x="419" y="192"/>
                  </a:cubicBezTo>
                  <a:close/>
                  <a:moveTo>
                    <a:pt x="426" y="0"/>
                  </a:moveTo>
                  <a:cubicBezTo>
                    <a:pt x="263" y="0"/>
                    <a:pt x="95" y="106"/>
                    <a:pt x="36" y="254"/>
                  </a:cubicBezTo>
                  <a:cubicBezTo>
                    <a:pt x="13" y="278"/>
                    <a:pt x="13" y="312"/>
                    <a:pt x="13" y="324"/>
                  </a:cubicBezTo>
                  <a:cubicBezTo>
                    <a:pt x="1" y="394"/>
                    <a:pt x="1" y="475"/>
                    <a:pt x="36" y="545"/>
                  </a:cubicBezTo>
                  <a:cubicBezTo>
                    <a:pt x="87" y="714"/>
                    <a:pt x="248" y="803"/>
                    <a:pt x="408" y="803"/>
                  </a:cubicBezTo>
                  <a:cubicBezTo>
                    <a:pt x="468" y="803"/>
                    <a:pt x="528" y="790"/>
                    <a:pt x="581" y="765"/>
                  </a:cubicBezTo>
                  <a:cubicBezTo>
                    <a:pt x="790" y="661"/>
                    <a:pt x="883" y="428"/>
                    <a:pt x="767" y="220"/>
                  </a:cubicBezTo>
                  <a:cubicBezTo>
                    <a:pt x="709" y="103"/>
                    <a:pt x="628" y="34"/>
                    <a:pt x="512" y="11"/>
                  </a:cubicBezTo>
                  <a:cubicBezTo>
                    <a:pt x="484" y="4"/>
                    <a:pt x="455"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483775" y="3510675"/>
              <a:ext cx="22075" cy="20225"/>
            </a:xfrm>
            <a:custGeom>
              <a:avLst/>
              <a:gdLst/>
              <a:ahLst/>
              <a:cxnLst/>
              <a:rect l="l" t="t" r="r" b="b"/>
              <a:pathLst>
                <a:path w="883" h="809" extrusionOk="0">
                  <a:moveTo>
                    <a:pt x="433" y="192"/>
                  </a:moveTo>
                  <a:cubicBezTo>
                    <a:pt x="447" y="192"/>
                    <a:pt x="462" y="194"/>
                    <a:pt x="476" y="197"/>
                  </a:cubicBezTo>
                  <a:cubicBezTo>
                    <a:pt x="523" y="208"/>
                    <a:pt x="557" y="232"/>
                    <a:pt x="592" y="266"/>
                  </a:cubicBezTo>
                  <a:cubicBezTo>
                    <a:pt x="674" y="371"/>
                    <a:pt x="650" y="534"/>
                    <a:pt x="534" y="592"/>
                  </a:cubicBezTo>
                  <a:cubicBezTo>
                    <a:pt x="493" y="616"/>
                    <a:pt x="445" y="629"/>
                    <a:pt x="399" y="629"/>
                  </a:cubicBezTo>
                  <a:cubicBezTo>
                    <a:pt x="313" y="629"/>
                    <a:pt x="232" y="585"/>
                    <a:pt x="209" y="487"/>
                  </a:cubicBezTo>
                  <a:cubicBezTo>
                    <a:pt x="198" y="383"/>
                    <a:pt x="244" y="266"/>
                    <a:pt x="314" y="232"/>
                  </a:cubicBezTo>
                  <a:cubicBezTo>
                    <a:pt x="348" y="206"/>
                    <a:pt x="390" y="192"/>
                    <a:pt x="433" y="192"/>
                  </a:cubicBezTo>
                  <a:close/>
                  <a:moveTo>
                    <a:pt x="414" y="1"/>
                  </a:moveTo>
                  <a:cubicBezTo>
                    <a:pt x="251" y="1"/>
                    <a:pt x="83" y="107"/>
                    <a:pt x="23" y="255"/>
                  </a:cubicBezTo>
                  <a:cubicBezTo>
                    <a:pt x="12" y="290"/>
                    <a:pt x="12" y="313"/>
                    <a:pt x="12" y="325"/>
                  </a:cubicBezTo>
                  <a:cubicBezTo>
                    <a:pt x="0" y="406"/>
                    <a:pt x="0" y="475"/>
                    <a:pt x="23" y="545"/>
                  </a:cubicBezTo>
                  <a:cubicBezTo>
                    <a:pt x="74" y="713"/>
                    <a:pt x="234" y="808"/>
                    <a:pt x="398" y="808"/>
                  </a:cubicBezTo>
                  <a:cubicBezTo>
                    <a:pt x="460" y="808"/>
                    <a:pt x="523" y="795"/>
                    <a:pt x="581" y="766"/>
                  </a:cubicBezTo>
                  <a:cubicBezTo>
                    <a:pt x="778" y="661"/>
                    <a:pt x="883" y="429"/>
                    <a:pt x="766" y="232"/>
                  </a:cubicBezTo>
                  <a:cubicBezTo>
                    <a:pt x="720" y="116"/>
                    <a:pt x="639" y="34"/>
                    <a:pt x="499" y="11"/>
                  </a:cubicBezTo>
                  <a:cubicBezTo>
                    <a:pt x="472" y="4"/>
                    <a:pt x="44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3499150" y="3538550"/>
              <a:ext cx="22375" cy="20200"/>
            </a:xfrm>
            <a:custGeom>
              <a:avLst/>
              <a:gdLst/>
              <a:ahLst/>
              <a:cxnLst/>
              <a:rect l="l" t="t" r="r" b="b"/>
              <a:pathLst>
                <a:path w="895" h="808" extrusionOk="0">
                  <a:moveTo>
                    <a:pt x="422" y="192"/>
                  </a:moveTo>
                  <a:cubicBezTo>
                    <a:pt x="436" y="192"/>
                    <a:pt x="450" y="193"/>
                    <a:pt x="465" y="196"/>
                  </a:cubicBezTo>
                  <a:cubicBezTo>
                    <a:pt x="511" y="208"/>
                    <a:pt x="558" y="231"/>
                    <a:pt x="581" y="266"/>
                  </a:cubicBezTo>
                  <a:cubicBezTo>
                    <a:pt x="685" y="370"/>
                    <a:pt x="662" y="521"/>
                    <a:pt x="523" y="591"/>
                  </a:cubicBezTo>
                  <a:cubicBezTo>
                    <a:pt x="482" y="616"/>
                    <a:pt x="434" y="629"/>
                    <a:pt x="388" y="629"/>
                  </a:cubicBezTo>
                  <a:cubicBezTo>
                    <a:pt x="303" y="629"/>
                    <a:pt x="225" y="584"/>
                    <a:pt x="209" y="487"/>
                  </a:cubicBezTo>
                  <a:cubicBezTo>
                    <a:pt x="198" y="382"/>
                    <a:pt x="233" y="266"/>
                    <a:pt x="314" y="231"/>
                  </a:cubicBezTo>
                  <a:cubicBezTo>
                    <a:pt x="340" y="205"/>
                    <a:pt x="379" y="192"/>
                    <a:pt x="422" y="192"/>
                  </a:cubicBezTo>
                  <a:close/>
                  <a:moveTo>
                    <a:pt x="426" y="0"/>
                  </a:moveTo>
                  <a:cubicBezTo>
                    <a:pt x="263" y="0"/>
                    <a:pt x="95" y="106"/>
                    <a:pt x="35" y="254"/>
                  </a:cubicBezTo>
                  <a:cubicBezTo>
                    <a:pt x="24" y="289"/>
                    <a:pt x="24" y="312"/>
                    <a:pt x="24" y="336"/>
                  </a:cubicBezTo>
                  <a:cubicBezTo>
                    <a:pt x="1" y="405"/>
                    <a:pt x="1" y="475"/>
                    <a:pt x="35" y="545"/>
                  </a:cubicBezTo>
                  <a:cubicBezTo>
                    <a:pt x="86" y="713"/>
                    <a:pt x="246" y="808"/>
                    <a:pt x="405" y="808"/>
                  </a:cubicBezTo>
                  <a:cubicBezTo>
                    <a:pt x="466" y="808"/>
                    <a:pt x="527" y="794"/>
                    <a:pt x="581" y="765"/>
                  </a:cubicBezTo>
                  <a:cubicBezTo>
                    <a:pt x="790" y="661"/>
                    <a:pt x="894" y="429"/>
                    <a:pt x="778" y="231"/>
                  </a:cubicBezTo>
                  <a:cubicBezTo>
                    <a:pt x="732" y="115"/>
                    <a:pt x="639" y="45"/>
                    <a:pt x="511" y="11"/>
                  </a:cubicBezTo>
                  <a:cubicBezTo>
                    <a:pt x="483" y="4"/>
                    <a:pt x="455"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3513075" y="3567575"/>
              <a:ext cx="22100" cy="20200"/>
            </a:xfrm>
            <a:custGeom>
              <a:avLst/>
              <a:gdLst/>
              <a:ahLst/>
              <a:cxnLst/>
              <a:rect l="l" t="t" r="r" b="b"/>
              <a:pathLst>
                <a:path w="884" h="808" extrusionOk="0">
                  <a:moveTo>
                    <a:pt x="433" y="192"/>
                  </a:moveTo>
                  <a:cubicBezTo>
                    <a:pt x="448" y="192"/>
                    <a:pt x="462" y="193"/>
                    <a:pt x="477" y="196"/>
                  </a:cubicBezTo>
                  <a:cubicBezTo>
                    <a:pt x="523" y="208"/>
                    <a:pt x="570" y="231"/>
                    <a:pt x="593" y="266"/>
                  </a:cubicBezTo>
                  <a:cubicBezTo>
                    <a:pt x="686" y="370"/>
                    <a:pt x="651" y="521"/>
                    <a:pt x="535" y="591"/>
                  </a:cubicBezTo>
                  <a:cubicBezTo>
                    <a:pt x="494" y="615"/>
                    <a:pt x="446" y="628"/>
                    <a:pt x="400" y="628"/>
                  </a:cubicBezTo>
                  <a:cubicBezTo>
                    <a:pt x="315" y="628"/>
                    <a:pt x="236" y="584"/>
                    <a:pt x="221" y="486"/>
                  </a:cubicBezTo>
                  <a:cubicBezTo>
                    <a:pt x="198" y="382"/>
                    <a:pt x="245" y="266"/>
                    <a:pt x="314" y="231"/>
                  </a:cubicBezTo>
                  <a:cubicBezTo>
                    <a:pt x="349" y="205"/>
                    <a:pt x="390" y="192"/>
                    <a:pt x="433" y="192"/>
                  </a:cubicBezTo>
                  <a:close/>
                  <a:moveTo>
                    <a:pt x="422" y="0"/>
                  </a:moveTo>
                  <a:cubicBezTo>
                    <a:pt x="254" y="0"/>
                    <a:pt x="93" y="106"/>
                    <a:pt x="24" y="254"/>
                  </a:cubicBezTo>
                  <a:cubicBezTo>
                    <a:pt x="12" y="289"/>
                    <a:pt x="12" y="312"/>
                    <a:pt x="12" y="336"/>
                  </a:cubicBezTo>
                  <a:cubicBezTo>
                    <a:pt x="1" y="405"/>
                    <a:pt x="1" y="475"/>
                    <a:pt x="24" y="545"/>
                  </a:cubicBezTo>
                  <a:cubicBezTo>
                    <a:pt x="83" y="713"/>
                    <a:pt x="239" y="808"/>
                    <a:pt x="400" y="808"/>
                  </a:cubicBezTo>
                  <a:cubicBezTo>
                    <a:pt x="461" y="808"/>
                    <a:pt x="524" y="794"/>
                    <a:pt x="581" y="765"/>
                  </a:cubicBezTo>
                  <a:cubicBezTo>
                    <a:pt x="779" y="661"/>
                    <a:pt x="883" y="428"/>
                    <a:pt x="767" y="231"/>
                  </a:cubicBezTo>
                  <a:cubicBezTo>
                    <a:pt x="721" y="115"/>
                    <a:pt x="639" y="45"/>
                    <a:pt x="512" y="10"/>
                  </a:cubicBezTo>
                  <a:cubicBezTo>
                    <a:pt x="482" y="4"/>
                    <a:pt x="452"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3528750" y="3596975"/>
              <a:ext cx="22075" cy="20175"/>
            </a:xfrm>
            <a:custGeom>
              <a:avLst/>
              <a:gdLst/>
              <a:ahLst/>
              <a:cxnLst/>
              <a:rect l="l" t="t" r="r" b="b"/>
              <a:pathLst>
                <a:path w="883" h="807" extrusionOk="0">
                  <a:moveTo>
                    <a:pt x="433" y="188"/>
                  </a:moveTo>
                  <a:cubicBezTo>
                    <a:pt x="448" y="188"/>
                    <a:pt x="462" y="190"/>
                    <a:pt x="477" y="193"/>
                  </a:cubicBezTo>
                  <a:cubicBezTo>
                    <a:pt x="523" y="216"/>
                    <a:pt x="558" y="228"/>
                    <a:pt x="593" y="274"/>
                  </a:cubicBezTo>
                  <a:cubicBezTo>
                    <a:pt x="674" y="379"/>
                    <a:pt x="651" y="518"/>
                    <a:pt x="535" y="587"/>
                  </a:cubicBezTo>
                  <a:cubicBezTo>
                    <a:pt x="494" y="616"/>
                    <a:pt x="446" y="630"/>
                    <a:pt x="400" y="630"/>
                  </a:cubicBezTo>
                  <a:cubicBezTo>
                    <a:pt x="314" y="630"/>
                    <a:pt x="232" y="581"/>
                    <a:pt x="210" y="483"/>
                  </a:cubicBezTo>
                  <a:cubicBezTo>
                    <a:pt x="198" y="390"/>
                    <a:pt x="244" y="274"/>
                    <a:pt x="314" y="228"/>
                  </a:cubicBezTo>
                  <a:cubicBezTo>
                    <a:pt x="349" y="201"/>
                    <a:pt x="390" y="188"/>
                    <a:pt x="433" y="188"/>
                  </a:cubicBezTo>
                  <a:close/>
                  <a:moveTo>
                    <a:pt x="432" y="1"/>
                  </a:moveTo>
                  <a:cubicBezTo>
                    <a:pt x="263" y="1"/>
                    <a:pt x="85" y="109"/>
                    <a:pt x="24" y="262"/>
                  </a:cubicBezTo>
                  <a:cubicBezTo>
                    <a:pt x="12" y="286"/>
                    <a:pt x="12" y="320"/>
                    <a:pt x="12" y="332"/>
                  </a:cubicBezTo>
                  <a:cubicBezTo>
                    <a:pt x="1" y="402"/>
                    <a:pt x="1" y="471"/>
                    <a:pt x="24" y="553"/>
                  </a:cubicBezTo>
                  <a:cubicBezTo>
                    <a:pt x="73" y="718"/>
                    <a:pt x="229" y="807"/>
                    <a:pt x="389" y="807"/>
                  </a:cubicBezTo>
                  <a:cubicBezTo>
                    <a:pt x="454" y="807"/>
                    <a:pt x="521" y="792"/>
                    <a:pt x="581" y="762"/>
                  </a:cubicBezTo>
                  <a:cubicBezTo>
                    <a:pt x="778" y="669"/>
                    <a:pt x="883" y="437"/>
                    <a:pt x="767" y="228"/>
                  </a:cubicBezTo>
                  <a:cubicBezTo>
                    <a:pt x="720" y="112"/>
                    <a:pt x="639" y="42"/>
                    <a:pt x="500" y="7"/>
                  </a:cubicBezTo>
                  <a:cubicBezTo>
                    <a:pt x="478" y="3"/>
                    <a:pt x="455"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3447700" y="3490275"/>
              <a:ext cx="73350" cy="147650"/>
            </a:xfrm>
            <a:custGeom>
              <a:avLst/>
              <a:gdLst/>
              <a:ahLst/>
              <a:cxnLst/>
              <a:rect l="l" t="t" r="r" b="b"/>
              <a:pathLst>
                <a:path w="2934" h="5906" extrusionOk="0">
                  <a:moveTo>
                    <a:pt x="103" y="1"/>
                  </a:moveTo>
                  <a:cubicBezTo>
                    <a:pt x="52" y="1"/>
                    <a:pt x="0" y="37"/>
                    <a:pt x="15" y="96"/>
                  </a:cubicBezTo>
                  <a:cubicBezTo>
                    <a:pt x="352" y="1117"/>
                    <a:pt x="921" y="2023"/>
                    <a:pt x="1327" y="3010"/>
                  </a:cubicBezTo>
                  <a:cubicBezTo>
                    <a:pt x="1513" y="3462"/>
                    <a:pt x="1699" y="3927"/>
                    <a:pt x="1884" y="4368"/>
                  </a:cubicBezTo>
                  <a:cubicBezTo>
                    <a:pt x="2105" y="4855"/>
                    <a:pt x="2442" y="5320"/>
                    <a:pt x="2639" y="5831"/>
                  </a:cubicBezTo>
                  <a:cubicBezTo>
                    <a:pt x="2666" y="5884"/>
                    <a:pt x="2708" y="5906"/>
                    <a:pt x="2752" y="5906"/>
                  </a:cubicBezTo>
                  <a:cubicBezTo>
                    <a:pt x="2841" y="5906"/>
                    <a:pt x="2933" y="5812"/>
                    <a:pt x="2894" y="5703"/>
                  </a:cubicBezTo>
                  <a:cubicBezTo>
                    <a:pt x="2523" y="4797"/>
                    <a:pt x="2047" y="3845"/>
                    <a:pt x="1583" y="3010"/>
                  </a:cubicBezTo>
                  <a:cubicBezTo>
                    <a:pt x="1049" y="2058"/>
                    <a:pt x="770" y="978"/>
                    <a:pt x="178" y="38"/>
                  </a:cubicBezTo>
                  <a:cubicBezTo>
                    <a:pt x="161" y="12"/>
                    <a:pt x="132"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3381325" y="3449650"/>
              <a:ext cx="199700" cy="230525"/>
            </a:xfrm>
            <a:custGeom>
              <a:avLst/>
              <a:gdLst/>
              <a:ahLst/>
              <a:cxnLst/>
              <a:rect l="l" t="t" r="r" b="b"/>
              <a:pathLst>
                <a:path w="7988" h="9221" extrusionOk="0">
                  <a:moveTo>
                    <a:pt x="4528" y="386"/>
                  </a:moveTo>
                  <a:cubicBezTo>
                    <a:pt x="4853" y="1326"/>
                    <a:pt x="5294" y="2081"/>
                    <a:pt x="5689" y="3009"/>
                  </a:cubicBezTo>
                  <a:cubicBezTo>
                    <a:pt x="5874" y="3462"/>
                    <a:pt x="6316" y="4205"/>
                    <a:pt x="6513" y="4658"/>
                  </a:cubicBezTo>
                  <a:cubicBezTo>
                    <a:pt x="6734" y="5145"/>
                    <a:pt x="7407" y="6318"/>
                    <a:pt x="7593" y="6829"/>
                  </a:cubicBezTo>
                  <a:cubicBezTo>
                    <a:pt x="6734" y="7223"/>
                    <a:pt x="5782" y="7699"/>
                    <a:pt x="5259" y="7990"/>
                  </a:cubicBezTo>
                  <a:cubicBezTo>
                    <a:pt x="4690" y="8315"/>
                    <a:pt x="4110" y="8559"/>
                    <a:pt x="3529" y="8837"/>
                  </a:cubicBezTo>
                  <a:cubicBezTo>
                    <a:pt x="3146" y="7920"/>
                    <a:pt x="2264" y="6086"/>
                    <a:pt x="1800" y="5273"/>
                  </a:cubicBezTo>
                  <a:cubicBezTo>
                    <a:pt x="1266" y="4333"/>
                    <a:pt x="940" y="3346"/>
                    <a:pt x="360" y="2417"/>
                  </a:cubicBezTo>
                  <a:cubicBezTo>
                    <a:pt x="882" y="2173"/>
                    <a:pt x="1382" y="1930"/>
                    <a:pt x="1962" y="1674"/>
                  </a:cubicBezTo>
                  <a:cubicBezTo>
                    <a:pt x="2415" y="1489"/>
                    <a:pt x="3146" y="1059"/>
                    <a:pt x="3599" y="850"/>
                  </a:cubicBezTo>
                  <a:cubicBezTo>
                    <a:pt x="3820" y="746"/>
                    <a:pt x="4168" y="571"/>
                    <a:pt x="4528" y="386"/>
                  </a:cubicBezTo>
                  <a:close/>
                  <a:moveTo>
                    <a:pt x="4585" y="0"/>
                  </a:moveTo>
                  <a:cubicBezTo>
                    <a:pt x="4581" y="0"/>
                    <a:pt x="4578" y="1"/>
                    <a:pt x="4574" y="3"/>
                  </a:cubicBezTo>
                  <a:cubicBezTo>
                    <a:pt x="3692" y="420"/>
                    <a:pt x="2566" y="966"/>
                    <a:pt x="2009" y="1291"/>
                  </a:cubicBezTo>
                  <a:cubicBezTo>
                    <a:pt x="1683" y="1465"/>
                    <a:pt x="1370" y="1628"/>
                    <a:pt x="1045" y="1779"/>
                  </a:cubicBezTo>
                  <a:cubicBezTo>
                    <a:pt x="882" y="1860"/>
                    <a:pt x="708" y="1930"/>
                    <a:pt x="557" y="1999"/>
                  </a:cubicBezTo>
                  <a:cubicBezTo>
                    <a:pt x="465" y="2046"/>
                    <a:pt x="395" y="2069"/>
                    <a:pt x="302" y="2115"/>
                  </a:cubicBezTo>
                  <a:cubicBezTo>
                    <a:pt x="209" y="2162"/>
                    <a:pt x="0" y="2232"/>
                    <a:pt x="58" y="2371"/>
                  </a:cubicBezTo>
                  <a:cubicBezTo>
                    <a:pt x="314" y="3044"/>
                    <a:pt x="650" y="3636"/>
                    <a:pt x="975" y="4298"/>
                  </a:cubicBezTo>
                  <a:cubicBezTo>
                    <a:pt x="987" y="4333"/>
                    <a:pt x="1010" y="4379"/>
                    <a:pt x="1033" y="4426"/>
                  </a:cubicBezTo>
                  <a:cubicBezTo>
                    <a:pt x="1161" y="4681"/>
                    <a:pt x="1277" y="4960"/>
                    <a:pt x="1393" y="5215"/>
                  </a:cubicBezTo>
                  <a:cubicBezTo>
                    <a:pt x="1579" y="5668"/>
                    <a:pt x="2020" y="6411"/>
                    <a:pt x="2218" y="6864"/>
                  </a:cubicBezTo>
                  <a:cubicBezTo>
                    <a:pt x="2438" y="7351"/>
                    <a:pt x="3111" y="8524"/>
                    <a:pt x="3297" y="9034"/>
                  </a:cubicBezTo>
                  <a:cubicBezTo>
                    <a:pt x="3309" y="9081"/>
                    <a:pt x="3355" y="9197"/>
                    <a:pt x="3367" y="9220"/>
                  </a:cubicBezTo>
                  <a:cubicBezTo>
                    <a:pt x="3936" y="8965"/>
                    <a:pt x="4539" y="8663"/>
                    <a:pt x="5155" y="8396"/>
                  </a:cubicBezTo>
                  <a:cubicBezTo>
                    <a:pt x="5596" y="8210"/>
                    <a:pt x="6339" y="7769"/>
                    <a:pt x="6792" y="7572"/>
                  </a:cubicBezTo>
                  <a:cubicBezTo>
                    <a:pt x="7070" y="7456"/>
                    <a:pt x="7987" y="7026"/>
                    <a:pt x="7952" y="6945"/>
                  </a:cubicBezTo>
                  <a:cubicBezTo>
                    <a:pt x="7593" y="6051"/>
                    <a:pt x="6548" y="3903"/>
                    <a:pt x="6072" y="3056"/>
                  </a:cubicBezTo>
                  <a:cubicBezTo>
                    <a:pt x="5536" y="2121"/>
                    <a:pt x="4788" y="0"/>
                    <a:pt x="4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TITLE_AND_TWO_COLUMNS_1_1">
    <p:spTree>
      <p:nvGrpSpPr>
        <p:cNvPr id="1" name="Shape 682"/>
        <p:cNvGrpSpPr/>
        <p:nvPr/>
      </p:nvGrpSpPr>
      <p:grpSpPr>
        <a:xfrm>
          <a:off x="0" y="0"/>
          <a:ext cx="0" cy="0"/>
          <a:chOff x="0" y="0"/>
          <a:chExt cx="0" cy="0"/>
        </a:xfrm>
      </p:grpSpPr>
      <p:sp>
        <p:nvSpPr>
          <p:cNvPr id="683" name="Google Shape;683;p12"/>
          <p:cNvSpPr txBox="1">
            <a:spLocks noGrp="1"/>
          </p:cNvSpPr>
          <p:nvPr>
            <p:ph type="ctrTitle"/>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684" name="Google Shape;684;p12"/>
          <p:cNvGrpSpPr/>
          <p:nvPr/>
        </p:nvGrpSpPr>
        <p:grpSpPr>
          <a:xfrm rot="2918387" flipH="1">
            <a:off x="8800296" y="-91325"/>
            <a:ext cx="569392" cy="950297"/>
            <a:chOff x="1980950" y="3649100"/>
            <a:chExt cx="146600" cy="244675"/>
          </a:xfrm>
        </p:grpSpPr>
        <p:sp>
          <p:nvSpPr>
            <p:cNvPr id="685" name="Google Shape;685;p12"/>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2"/>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2"/>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2"/>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2"/>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2"/>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2"/>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2"/>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2"/>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2"/>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2"/>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2"/>
          <p:cNvGrpSpPr/>
          <p:nvPr/>
        </p:nvGrpSpPr>
        <p:grpSpPr>
          <a:xfrm rot="2013131" flipH="1">
            <a:off x="-147533" y="615950"/>
            <a:ext cx="623487" cy="1156670"/>
            <a:chOff x="2369275" y="3344925"/>
            <a:chExt cx="160525" cy="297800"/>
          </a:xfrm>
        </p:grpSpPr>
        <p:sp>
          <p:nvSpPr>
            <p:cNvPr id="697" name="Google Shape;697;p12"/>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2"/>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2"/>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2"/>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2"/>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2"/>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2"/>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2"/>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2"/>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2"/>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2"/>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2"/>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2"/>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2"/>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2"/>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12"/>
          <p:cNvGrpSpPr/>
          <p:nvPr/>
        </p:nvGrpSpPr>
        <p:grpSpPr>
          <a:xfrm rot="-6235069" flipH="1">
            <a:off x="7577088" y="-220963"/>
            <a:ext cx="817372" cy="843276"/>
            <a:chOff x="2894600" y="3171950"/>
            <a:chExt cx="210450" cy="217125"/>
          </a:xfrm>
        </p:grpSpPr>
        <p:sp>
          <p:nvSpPr>
            <p:cNvPr id="713" name="Google Shape;713;p12"/>
            <p:cNvSpPr/>
            <p:nvPr/>
          </p:nvSpPr>
          <p:spPr>
            <a:xfrm>
              <a:off x="2894600" y="3171950"/>
              <a:ext cx="210450" cy="217125"/>
            </a:xfrm>
            <a:custGeom>
              <a:avLst/>
              <a:gdLst/>
              <a:ahLst/>
              <a:cxnLst/>
              <a:rect l="l" t="t" r="r" b="b"/>
              <a:pathLst>
                <a:path w="8418" h="8685" extrusionOk="0">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2"/>
            <p:cNvSpPr/>
            <p:nvPr/>
          </p:nvSpPr>
          <p:spPr>
            <a:xfrm>
              <a:off x="2978175" y="3240450"/>
              <a:ext cx="81300" cy="82450"/>
            </a:xfrm>
            <a:custGeom>
              <a:avLst/>
              <a:gdLst/>
              <a:ahLst/>
              <a:cxnLst/>
              <a:rect l="l" t="t" r="r" b="b"/>
              <a:pathLst>
                <a:path w="3252" h="3298" extrusionOk="0">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12"/>
          <p:cNvGrpSpPr/>
          <p:nvPr/>
        </p:nvGrpSpPr>
        <p:grpSpPr>
          <a:xfrm rot="-6698716" flipH="1">
            <a:off x="8427757" y="846037"/>
            <a:ext cx="1139236" cy="832555"/>
            <a:chOff x="3261275" y="2943825"/>
            <a:chExt cx="293325" cy="214350"/>
          </a:xfrm>
        </p:grpSpPr>
        <p:sp>
          <p:nvSpPr>
            <p:cNvPr id="716" name="Google Shape;716;p12"/>
            <p:cNvSpPr/>
            <p:nvPr/>
          </p:nvSpPr>
          <p:spPr>
            <a:xfrm>
              <a:off x="3432400" y="3092650"/>
              <a:ext cx="43550" cy="51800"/>
            </a:xfrm>
            <a:custGeom>
              <a:avLst/>
              <a:gdLst/>
              <a:ahLst/>
              <a:cxnLst/>
              <a:rect l="l" t="t" r="r" b="b"/>
              <a:pathLst>
                <a:path w="1742" h="2072" extrusionOk="0">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2"/>
            <p:cNvSpPr/>
            <p:nvPr/>
          </p:nvSpPr>
          <p:spPr>
            <a:xfrm>
              <a:off x="3261275" y="2943825"/>
              <a:ext cx="293325" cy="214350"/>
            </a:xfrm>
            <a:custGeom>
              <a:avLst/>
              <a:gdLst/>
              <a:ahLst/>
              <a:cxnLst/>
              <a:rect l="l" t="t" r="r" b="b"/>
              <a:pathLst>
                <a:path w="11733" h="8574" extrusionOk="0">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2"/>
            <p:cNvSpPr/>
            <p:nvPr/>
          </p:nvSpPr>
          <p:spPr>
            <a:xfrm>
              <a:off x="3476500" y="3005250"/>
              <a:ext cx="55750" cy="36425"/>
            </a:xfrm>
            <a:custGeom>
              <a:avLst/>
              <a:gdLst/>
              <a:ahLst/>
              <a:cxnLst/>
              <a:rect l="l" t="t" r="r" b="b"/>
              <a:pathLst>
                <a:path w="2230" h="1457" extrusionOk="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2"/>
            <p:cNvSpPr/>
            <p:nvPr/>
          </p:nvSpPr>
          <p:spPr>
            <a:xfrm>
              <a:off x="3352000" y="2998975"/>
              <a:ext cx="11625" cy="11050"/>
            </a:xfrm>
            <a:custGeom>
              <a:avLst/>
              <a:gdLst/>
              <a:ahLst/>
              <a:cxnLst/>
              <a:rect l="l" t="t" r="r" b="b"/>
              <a:pathLst>
                <a:path w="465" h="442" extrusionOk="0">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12"/>
          <p:cNvSpPr/>
          <p:nvPr/>
        </p:nvSpPr>
        <p:spPr>
          <a:xfrm rot="-1720377" flipH="1">
            <a:off x="743057" y="-323487"/>
            <a:ext cx="927086" cy="845552"/>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2"/>
          <p:cNvSpPr/>
          <p:nvPr/>
        </p:nvSpPr>
        <p:spPr>
          <a:xfrm rot="-842110" flipH="1">
            <a:off x="123693" y="52957"/>
            <a:ext cx="497132" cy="49113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12"/>
          <p:cNvGrpSpPr/>
          <p:nvPr/>
        </p:nvGrpSpPr>
        <p:grpSpPr>
          <a:xfrm rot="6757396" flipH="1">
            <a:off x="7704419" y="323603"/>
            <a:ext cx="414892" cy="1399056"/>
            <a:chOff x="954700" y="3672025"/>
            <a:chExt cx="106825" cy="360200"/>
          </a:xfrm>
        </p:grpSpPr>
        <p:sp>
          <p:nvSpPr>
            <p:cNvPr id="723" name="Google Shape;723;p12"/>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2"/>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2"/>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2"/>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2"/>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2"/>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2"/>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2"/>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2"/>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2"/>
          <p:cNvGrpSpPr/>
          <p:nvPr/>
        </p:nvGrpSpPr>
        <p:grpSpPr>
          <a:xfrm rot="4839262">
            <a:off x="727815" y="491434"/>
            <a:ext cx="735585" cy="735614"/>
            <a:chOff x="2894600" y="3171950"/>
            <a:chExt cx="210450" cy="217125"/>
          </a:xfrm>
        </p:grpSpPr>
        <p:sp>
          <p:nvSpPr>
            <p:cNvPr id="733" name="Google Shape;733;p12"/>
            <p:cNvSpPr/>
            <p:nvPr/>
          </p:nvSpPr>
          <p:spPr>
            <a:xfrm>
              <a:off x="2894600" y="3171950"/>
              <a:ext cx="210450" cy="217125"/>
            </a:xfrm>
            <a:custGeom>
              <a:avLst/>
              <a:gdLst/>
              <a:ahLst/>
              <a:cxnLst/>
              <a:rect l="l" t="t" r="r" b="b"/>
              <a:pathLst>
                <a:path w="8418" h="8685" extrusionOk="0">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2"/>
            <p:cNvSpPr/>
            <p:nvPr/>
          </p:nvSpPr>
          <p:spPr>
            <a:xfrm>
              <a:off x="2978175" y="3240450"/>
              <a:ext cx="81300" cy="82450"/>
            </a:xfrm>
            <a:custGeom>
              <a:avLst/>
              <a:gdLst/>
              <a:ahLst/>
              <a:cxnLst/>
              <a:rect l="l" t="t" r="r" b="b"/>
              <a:pathLst>
                <a:path w="3252" h="3298" extrusionOk="0">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7"/>
        <p:cNvGrpSpPr/>
        <p:nvPr/>
      </p:nvGrpSpPr>
      <p:grpSpPr>
        <a:xfrm>
          <a:off x="0" y="0"/>
          <a:ext cx="0" cy="0"/>
          <a:chOff x="0" y="0"/>
          <a:chExt cx="0" cy="0"/>
        </a:xfrm>
      </p:grpSpPr>
      <p:grpSp>
        <p:nvGrpSpPr>
          <p:cNvPr id="738" name="Google Shape;738;p14"/>
          <p:cNvGrpSpPr/>
          <p:nvPr/>
        </p:nvGrpSpPr>
        <p:grpSpPr>
          <a:xfrm rot="-2009154">
            <a:off x="7709718" y="-105421"/>
            <a:ext cx="569387" cy="950286"/>
            <a:chOff x="1980950" y="3649100"/>
            <a:chExt cx="146600" cy="244675"/>
          </a:xfrm>
        </p:grpSpPr>
        <p:sp>
          <p:nvSpPr>
            <p:cNvPr id="739" name="Google Shape;739;p14"/>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4"/>
          <p:cNvGrpSpPr/>
          <p:nvPr/>
        </p:nvGrpSpPr>
        <p:grpSpPr>
          <a:xfrm rot="-566270">
            <a:off x="8628154" y="166731"/>
            <a:ext cx="623491" cy="1156677"/>
            <a:chOff x="2369275" y="3344925"/>
            <a:chExt cx="160525" cy="297800"/>
          </a:xfrm>
        </p:grpSpPr>
        <p:sp>
          <p:nvSpPr>
            <p:cNvPr id="751" name="Google Shape;751;p14"/>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4"/>
          <p:cNvGrpSpPr/>
          <p:nvPr/>
        </p:nvGrpSpPr>
        <p:grpSpPr>
          <a:xfrm rot="6522359">
            <a:off x="8016507" y="583527"/>
            <a:ext cx="414893" cy="1399068"/>
            <a:chOff x="954700" y="3672025"/>
            <a:chExt cx="106825" cy="360200"/>
          </a:xfrm>
        </p:grpSpPr>
        <p:sp>
          <p:nvSpPr>
            <p:cNvPr id="767" name="Google Shape;767;p14"/>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4"/>
          <p:cNvGrpSpPr/>
          <p:nvPr/>
        </p:nvGrpSpPr>
        <p:grpSpPr>
          <a:xfrm rot="-3717561">
            <a:off x="411764" y="3419439"/>
            <a:ext cx="360249" cy="1149361"/>
            <a:chOff x="616875" y="3027700"/>
            <a:chExt cx="97525" cy="311150"/>
          </a:xfrm>
        </p:grpSpPr>
        <p:sp>
          <p:nvSpPr>
            <p:cNvPr id="777" name="Google Shape;777;p14"/>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14"/>
          <p:cNvSpPr/>
          <p:nvPr/>
        </p:nvSpPr>
        <p:spPr>
          <a:xfrm rot="1965861">
            <a:off x="148484" y="4390720"/>
            <a:ext cx="494402" cy="897086"/>
          </a:xfrm>
          <a:custGeom>
            <a:avLst/>
            <a:gdLst/>
            <a:ahLst/>
            <a:cxnLst/>
            <a:rect l="l" t="t" r="r" b="b"/>
            <a:pathLst>
              <a:path w="5504" h="9988" extrusionOk="0">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rot="2153135">
            <a:off x="863825" y="4431225"/>
            <a:ext cx="526615" cy="541771"/>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txBox="1">
            <a:spLocks noGrp="1"/>
          </p:cNvSpPr>
          <p:nvPr>
            <p:ph type="ctrTitle"/>
          </p:nvPr>
        </p:nvSpPr>
        <p:spPr>
          <a:xfrm>
            <a:off x="720000" y="422850"/>
            <a:ext cx="7704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ONLY_1">
    <p:spTree>
      <p:nvGrpSpPr>
        <p:cNvPr id="1" name="Shape 785"/>
        <p:cNvGrpSpPr/>
        <p:nvPr/>
      </p:nvGrpSpPr>
      <p:grpSpPr>
        <a:xfrm>
          <a:off x="0" y="0"/>
          <a:ext cx="0" cy="0"/>
          <a:chOff x="0" y="0"/>
          <a:chExt cx="0" cy="0"/>
        </a:xfrm>
      </p:grpSpPr>
      <p:grpSp>
        <p:nvGrpSpPr>
          <p:cNvPr id="786" name="Google Shape;786;p15"/>
          <p:cNvGrpSpPr/>
          <p:nvPr/>
        </p:nvGrpSpPr>
        <p:grpSpPr>
          <a:xfrm rot="2009154" flipH="1">
            <a:off x="885347" y="-216021"/>
            <a:ext cx="569387" cy="950286"/>
            <a:chOff x="1980950" y="3649100"/>
            <a:chExt cx="146600" cy="244675"/>
          </a:xfrm>
        </p:grpSpPr>
        <p:sp>
          <p:nvSpPr>
            <p:cNvPr id="787" name="Google Shape;787;p15"/>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15"/>
          <p:cNvGrpSpPr/>
          <p:nvPr/>
        </p:nvGrpSpPr>
        <p:grpSpPr>
          <a:xfrm rot="566270" flipH="1">
            <a:off x="-104719" y="164606"/>
            <a:ext cx="623491" cy="1156677"/>
            <a:chOff x="2369275" y="3344925"/>
            <a:chExt cx="160525" cy="297800"/>
          </a:xfrm>
        </p:grpSpPr>
        <p:sp>
          <p:nvSpPr>
            <p:cNvPr id="799" name="Google Shape;799;p15"/>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15"/>
          <p:cNvGrpSpPr/>
          <p:nvPr/>
        </p:nvGrpSpPr>
        <p:grpSpPr>
          <a:xfrm rot="-7337878" flipH="1">
            <a:off x="646820" y="669576"/>
            <a:ext cx="414887" cy="1399055"/>
            <a:chOff x="954700" y="3672025"/>
            <a:chExt cx="106825" cy="360200"/>
          </a:xfrm>
        </p:grpSpPr>
        <p:sp>
          <p:nvSpPr>
            <p:cNvPr id="815" name="Google Shape;815;p15"/>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15"/>
          <p:cNvGrpSpPr/>
          <p:nvPr/>
        </p:nvGrpSpPr>
        <p:grpSpPr>
          <a:xfrm rot="3717561" flipH="1">
            <a:off x="8515339" y="3419439"/>
            <a:ext cx="360249" cy="1149361"/>
            <a:chOff x="616875" y="3027700"/>
            <a:chExt cx="97525" cy="311150"/>
          </a:xfrm>
        </p:grpSpPr>
        <p:sp>
          <p:nvSpPr>
            <p:cNvPr id="825" name="Google Shape;825;p15"/>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15"/>
          <p:cNvSpPr/>
          <p:nvPr/>
        </p:nvSpPr>
        <p:spPr>
          <a:xfrm rot="-1965861" flipH="1">
            <a:off x="8644466" y="4390720"/>
            <a:ext cx="494402" cy="897086"/>
          </a:xfrm>
          <a:custGeom>
            <a:avLst/>
            <a:gdLst/>
            <a:ahLst/>
            <a:cxnLst/>
            <a:rect l="l" t="t" r="r" b="b"/>
            <a:pathLst>
              <a:path w="5504" h="9988" extrusionOk="0">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rot="-1228039" flipH="1">
            <a:off x="7921507" y="4498224"/>
            <a:ext cx="526617" cy="541772"/>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txBox="1">
            <a:spLocks noGrp="1"/>
          </p:cNvSpPr>
          <p:nvPr>
            <p:ph type="ctrTitle"/>
          </p:nvPr>
        </p:nvSpPr>
        <p:spPr>
          <a:xfrm>
            <a:off x="720000" y="422850"/>
            <a:ext cx="7704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3"/>
        <p:cNvGrpSpPr/>
        <p:nvPr/>
      </p:nvGrpSpPr>
      <p:grpSpPr>
        <a:xfrm>
          <a:off x="0" y="0"/>
          <a:ext cx="0" cy="0"/>
          <a:chOff x="0" y="0"/>
          <a:chExt cx="0" cy="0"/>
        </a:xfrm>
      </p:grpSpPr>
      <p:sp>
        <p:nvSpPr>
          <p:cNvPr id="834" name="Google Shape;834;p16"/>
          <p:cNvSpPr txBox="1">
            <a:spLocks noGrp="1"/>
          </p:cNvSpPr>
          <p:nvPr>
            <p:ph type="subTitle" idx="1"/>
          </p:nvPr>
        </p:nvSpPr>
        <p:spPr>
          <a:xfrm>
            <a:off x="1154149" y="2241096"/>
            <a:ext cx="3054000" cy="14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9pPr>
          </a:lstStyle>
          <a:p>
            <a:endParaRPr/>
          </a:p>
        </p:txBody>
      </p:sp>
      <p:sp>
        <p:nvSpPr>
          <p:cNvPr id="835" name="Google Shape;835;p16"/>
          <p:cNvSpPr txBox="1">
            <a:spLocks noGrp="1"/>
          </p:cNvSpPr>
          <p:nvPr>
            <p:ph type="ctrTitle"/>
          </p:nvPr>
        </p:nvSpPr>
        <p:spPr>
          <a:xfrm>
            <a:off x="1220742" y="1706058"/>
            <a:ext cx="2916900" cy="64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836" name="Google Shape;836;p16"/>
          <p:cNvSpPr/>
          <p:nvPr/>
        </p:nvSpPr>
        <p:spPr>
          <a:xfrm rot="-955344">
            <a:off x="7599432" y="1501397"/>
            <a:ext cx="494404" cy="897096"/>
          </a:xfrm>
          <a:custGeom>
            <a:avLst/>
            <a:gdLst/>
            <a:ahLst/>
            <a:cxnLst/>
            <a:rect l="l" t="t" r="r" b="b"/>
            <a:pathLst>
              <a:path w="5504" h="9988" extrusionOk="0">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16"/>
          <p:cNvGrpSpPr/>
          <p:nvPr/>
        </p:nvGrpSpPr>
        <p:grpSpPr>
          <a:xfrm rot="-3934734">
            <a:off x="7006682" y="2802455"/>
            <a:ext cx="1713225" cy="1227663"/>
            <a:chOff x="692625" y="2569725"/>
            <a:chExt cx="463800" cy="332350"/>
          </a:xfrm>
        </p:grpSpPr>
        <p:sp>
          <p:nvSpPr>
            <p:cNvPr id="838" name="Google Shape;838;p16"/>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16"/>
          <p:cNvGrpSpPr/>
          <p:nvPr/>
        </p:nvGrpSpPr>
        <p:grpSpPr>
          <a:xfrm rot="-4458744">
            <a:off x="6837600" y="3805676"/>
            <a:ext cx="394600" cy="1330542"/>
            <a:chOff x="954700" y="3672025"/>
            <a:chExt cx="106825" cy="360200"/>
          </a:xfrm>
        </p:grpSpPr>
        <p:sp>
          <p:nvSpPr>
            <p:cNvPr id="841" name="Google Shape;841;p16"/>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16"/>
          <p:cNvGrpSpPr/>
          <p:nvPr/>
        </p:nvGrpSpPr>
        <p:grpSpPr>
          <a:xfrm rot="384839">
            <a:off x="8453421" y="1772702"/>
            <a:ext cx="883127" cy="855940"/>
            <a:chOff x="852825" y="3133350"/>
            <a:chExt cx="216825" cy="210150"/>
          </a:xfrm>
        </p:grpSpPr>
        <p:sp>
          <p:nvSpPr>
            <p:cNvPr id="851" name="Google Shape;851;p16"/>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16"/>
          <p:cNvGrpSpPr/>
          <p:nvPr/>
        </p:nvGrpSpPr>
        <p:grpSpPr>
          <a:xfrm rot="-2700000">
            <a:off x="8329299" y="3793812"/>
            <a:ext cx="388232" cy="608020"/>
            <a:chOff x="683900" y="3612800"/>
            <a:chExt cx="105100" cy="164600"/>
          </a:xfrm>
        </p:grpSpPr>
        <p:sp>
          <p:nvSpPr>
            <p:cNvPr id="854" name="Google Shape;854;p16"/>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16"/>
          <p:cNvGrpSpPr/>
          <p:nvPr/>
        </p:nvGrpSpPr>
        <p:grpSpPr>
          <a:xfrm rot="9820777">
            <a:off x="6915359" y="3622310"/>
            <a:ext cx="239084" cy="580026"/>
            <a:chOff x="1282375" y="3450000"/>
            <a:chExt cx="64725" cy="157025"/>
          </a:xfrm>
        </p:grpSpPr>
        <p:sp>
          <p:nvSpPr>
            <p:cNvPr id="857" name="Google Shape;857;p1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16"/>
          <p:cNvGrpSpPr/>
          <p:nvPr/>
        </p:nvGrpSpPr>
        <p:grpSpPr>
          <a:xfrm rot="3303917">
            <a:off x="7811565" y="4352123"/>
            <a:ext cx="360250" cy="1149365"/>
            <a:chOff x="616875" y="3027700"/>
            <a:chExt cx="97525" cy="311150"/>
          </a:xfrm>
        </p:grpSpPr>
        <p:sp>
          <p:nvSpPr>
            <p:cNvPr id="861" name="Google Shape;861;p16"/>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rot="-9804196">
            <a:off x="8304466" y="1230055"/>
            <a:ext cx="239087" cy="580033"/>
            <a:chOff x="1282375" y="3450000"/>
            <a:chExt cx="64725" cy="157025"/>
          </a:xfrm>
        </p:grpSpPr>
        <p:sp>
          <p:nvSpPr>
            <p:cNvPr id="867" name="Google Shape;867;p1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16"/>
          <p:cNvSpPr/>
          <p:nvPr/>
        </p:nvSpPr>
        <p:spPr>
          <a:xfrm rot="1965861">
            <a:off x="8769359" y="2967745"/>
            <a:ext cx="494402" cy="897086"/>
          </a:xfrm>
          <a:custGeom>
            <a:avLst/>
            <a:gdLst/>
            <a:ahLst/>
            <a:cxnLst/>
            <a:rect l="l" t="t" r="r" b="b"/>
            <a:pathLst>
              <a:path w="5504" h="9988" extrusionOk="0">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rot="2153135">
            <a:off x="8561175" y="4655913"/>
            <a:ext cx="526615" cy="541771"/>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16"/>
          <p:cNvGrpSpPr/>
          <p:nvPr/>
        </p:nvGrpSpPr>
        <p:grpSpPr>
          <a:xfrm rot="-714897">
            <a:off x="6205882" y="4634928"/>
            <a:ext cx="883118" cy="855931"/>
            <a:chOff x="852825" y="3133350"/>
            <a:chExt cx="216825" cy="210150"/>
          </a:xfrm>
        </p:grpSpPr>
        <p:sp>
          <p:nvSpPr>
            <p:cNvPr id="873" name="Google Shape;873;p16"/>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000"/>
              <a:buFont typeface="Neucha"/>
              <a:buNone/>
              <a:defRPr sz="4000" b="1">
                <a:solidFill>
                  <a:schemeClr val="dk1"/>
                </a:solidFill>
                <a:latin typeface="Neucha"/>
                <a:ea typeface="Neucha"/>
                <a:cs typeface="Neucha"/>
                <a:sym typeface="Neuch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Condensed"/>
              <a:buChar char="●"/>
              <a:defRPr sz="1800">
                <a:solidFill>
                  <a:schemeClr val="dk1"/>
                </a:solidFill>
                <a:latin typeface="Roboto Condensed"/>
                <a:ea typeface="Roboto Condensed"/>
                <a:cs typeface="Roboto Condensed"/>
                <a:sym typeface="Roboto Condensed"/>
              </a:defRPr>
            </a:lvl1pPr>
            <a:lvl2pPr marL="914400" lvl="1"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2pPr>
            <a:lvl3pPr marL="1371600" lvl="2"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3pPr>
            <a:lvl4pPr marL="1828800" lvl="3"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4pPr>
            <a:lvl5pPr marL="2286000" lvl="4"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5pPr>
            <a:lvl6pPr marL="2743200" lvl="5"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6pPr>
            <a:lvl7pPr marL="3200400" lvl="6"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7pPr>
            <a:lvl8pPr marL="3657600" lvl="7"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8pPr>
            <a:lvl9pPr marL="4114800" lvl="8" indent="-317500">
              <a:lnSpc>
                <a:spcPct val="115000"/>
              </a:lnSpc>
              <a:spcBef>
                <a:spcPts val="1600"/>
              </a:spcBef>
              <a:spcAft>
                <a:spcPts val="160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60" r:id="rId7"/>
    <p:sldLayoutId id="2147483661" r:id="rId8"/>
    <p:sldLayoutId id="2147483662" r:id="rId9"/>
    <p:sldLayoutId id="2147483663" r:id="rId10"/>
    <p:sldLayoutId id="2147483665" r:id="rId11"/>
    <p:sldLayoutId id="2147483668" r:id="rId12"/>
    <p:sldLayoutId id="2147483672" r:id="rId13"/>
    <p:sldLayoutId id="2147483673"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32"/>
          <p:cNvSpPr txBox="1">
            <a:spLocks noGrp="1"/>
          </p:cNvSpPr>
          <p:nvPr>
            <p:ph type="ctrTitle"/>
          </p:nvPr>
        </p:nvSpPr>
        <p:spPr>
          <a:xfrm>
            <a:off x="1297275" y="2232950"/>
            <a:ext cx="6549300" cy="12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Predictive </a:t>
            </a:r>
            <a:r>
              <a:rPr lang="en-IN" sz="2400" dirty="0" err="1"/>
              <a:t>Modeling</a:t>
            </a:r>
            <a:r>
              <a:rPr lang="en-IN" sz="2400" dirty="0"/>
              <a:t> of Heart Disease Using Machine Learning Algorithms: A Comparative Analysis</a:t>
            </a:r>
            <a:endParaRPr sz="2400" dirty="0"/>
          </a:p>
        </p:txBody>
      </p:sp>
      <p:grpSp>
        <p:nvGrpSpPr>
          <p:cNvPr id="1680" name="Google Shape;1680;p32"/>
          <p:cNvGrpSpPr/>
          <p:nvPr/>
        </p:nvGrpSpPr>
        <p:grpSpPr>
          <a:xfrm>
            <a:off x="3914089" y="1107877"/>
            <a:ext cx="1327215" cy="1147186"/>
            <a:chOff x="4447325" y="3140175"/>
            <a:chExt cx="249425" cy="215600"/>
          </a:xfrm>
        </p:grpSpPr>
        <p:sp>
          <p:nvSpPr>
            <p:cNvPr id="1681" name="Google Shape;1681;p32"/>
            <p:cNvSpPr/>
            <p:nvPr/>
          </p:nvSpPr>
          <p:spPr>
            <a:xfrm>
              <a:off x="4450525" y="3145250"/>
              <a:ext cx="213350" cy="123275"/>
            </a:xfrm>
            <a:custGeom>
              <a:avLst/>
              <a:gdLst/>
              <a:ahLst/>
              <a:cxnLst/>
              <a:rect l="l" t="t" r="r" b="b"/>
              <a:pathLst>
                <a:path w="8534" h="4931" extrusionOk="0">
                  <a:moveTo>
                    <a:pt x="6609" y="0"/>
                  </a:moveTo>
                  <a:cubicBezTo>
                    <a:pt x="5659" y="0"/>
                    <a:pt x="4863" y="1009"/>
                    <a:pt x="4702" y="1904"/>
                  </a:cubicBezTo>
                  <a:lnTo>
                    <a:pt x="4702" y="1881"/>
                  </a:lnTo>
                  <a:cubicBezTo>
                    <a:pt x="4330" y="941"/>
                    <a:pt x="3365" y="33"/>
                    <a:pt x="2365" y="33"/>
                  </a:cubicBezTo>
                  <a:cubicBezTo>
                    <a:pt x="1994" y="33"/>
                    <a:pt x="1618" y="158"/>
                    <a:pt x="1266" y="453"/>
                  </a:cubicBezTo>
                  <a:cubicBezTo>
                    <a:pt x="59" y="1452"/>
                    <a:pt x="1" y="3936"/>
                    <a:pt x="1231" y="4911"/>
                  </a:cubicBezTo>
                  <a:cubicBezTo>
                    <a:pt x="1248" y="4925"/>
                    <a:pt x="1266" y="4931"/>
                    <a:pt x="1284" y="4931"/>
                  </a:cubicBezTo>
                  <a:cubicBezTo>
                    <a:pt x="1344" y="4931"/>
                    <a:pt x="1403" y="4869"/>
                    <a:pt x="1394" y="4807"/>
                  </a:cubicBezTo>
                  <a:cubicBezTo>
                    <a:pt x="1231" y="4064"/>
                    <a:pt x="778" y="3495"/>
                    <a:pt x="790" y="2682"/>
                  </a:cubicBezTo>
                  <a:cubicBezTo>
                    <a:pt x="813" y="2171"/>
                    <a:pt x="941" y="1626"/>
                    <a:pt x="1196" y="1185"/>
                  </a:cubicBezTo>
                  <a:cubicBezTo>
                    <a:pt x="1491" y="698"/>
                    <a:pt x="1940" y="478"/>
                    <a:pt x="2416" y="478"/>
                  </a:cubicBezTo>
                  <a:cubicBezTo>
                    <a:pt x="2746" y="478"/>
                    <a:pt x="3089" y="584"/>
                    <a:pt x="3402" y="778"/>
                  </a:cubicBezTo>
                  <a:cubicBezTo>
                    <a:pt x="3890" y="1092"/>
                    <a:pt x="4145" y="1591"/>
                    <a:pt x="4563" y="1962"/>
                  </a:cubicBezTo>
                  <a:cubicBezTo>
                    <a:pt x="4575" y="1971"/>
                    <a:pt x="4592" y="1975"/>
                    <a:pt x="4609" y="1975"/>
                  </a:cubicBezTo>
                  <a:cubicBezTo>
                    <a:pt x="4640" y="1975"/>
                    <a:pt x="4672" y="1962"/>
                    <a:pt x="4679" y="1939"/>
                  </a:cubicBezTo>
                  <a:cubicBezTo>
                    <a:pt x="4679" y="1978"/>
                    <a:pt x="4722" y="2012"/>
                    <a:pt x="4763" y="2012"/>
                  </a:cubicBezTo>
                  <a:cubicBezTo>
                    <a:pt x="4783" y="2012"/>
                    <a:pt x="4803" y="2005"/>
                    <a:pt x="4818" y="1986"/>
                  </a:cubicBezTo>
                  <a:cubicBezTo>
                    <a:pt x="5326" y="1423"/>
                    <a:pt x="5665" y="421"/>
                    <a:pt x="6553" y="421"/>
                  </a:cubicBezTo>
                  <a:cubicBezTo>
                    <a:pt x="6600" y="421"/>
                    <a:pt x="6649" y="424"/>
                    <a:pt x="6699" y="430"/>
                  </a:cubicBezTo>
                  <a:cubicBezTo>
                    <a:pt x="7779" y="546"/>
                    <a:pt x="7779" y="1614"/>
                    <a:pt x="7999" y="2392"/>
                  </a:cubicBezTo>
                  <a:cubicBezTo>
                    <a:pt x="8010" y="2438"/>
                    <a:pt x="8040" y="2457"/>
                    <a:pt x="8074" y="2457"/>
                  </a:cubicBezTo>
                  <a:cubicBezTo>
                    <a:pt x="8117" y="2457"/>
                    <a:pt x="8166" y="2426"/>
                    <a:pt x="8185" y="2380"/>
                  </a:cubicBezTo>
                  <a:cubicBezTo>
                    <a:pt x="8533" y="1301"/>
                    <a:pt x="7825" y="24"/>
                    <a:pt x="6641" y="1"/>
                  </a:cubicBezTo>
                  <a:cubicBezTo>
                    <a:pt x="6630" y="0"/>
                    <a:pt x="6620" y="0"/>
                    <a:pt x="6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2"/>
            <p:cNvSpPr/>
            <p:nvPr/>
          </p:nvSpPr>
          <p:spPr>
            <a:xfrm>
              <a:off x="4447325" y="3140175"/>
              <a:ext cx="249425" cy="215600"/>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3698F5A4-BCAA-D9AE-6DAA-44DA97D99D17}"/>
              </a:ext>
            </a:extLst>
          </p:cNvPr>
          <p:cNvSpPr txBox="1"/>
          <p:nvPr/>
        </p:nvSpPr>
        <p:spPr>
          <a:xfrm>
            <a:off x="6047715" y="3746586"/>
            <a:ext cx="3268301" cy="1223412"/>
          </a:xfrm>
          <a:prstGeom prst="rect">
            <a:avLst/>
          </a:prstGeom>
          <a:noFill/>
        </p:spPr>
        <p:txBody>
          <a:bodyPr wrap="square" rtlCol="0">
            <a:spAutoFit/>
          </a:bodyPr>
          <a:lstStyle/>
          <a:p>
            <a:pPr algn="ctr"/>
            <a:r>
              <a:rPr lang="en-US" sz="1050" dirty="0">
                <a:solidFill>
                  <a:schemeClr val="dk1"/>
                </a:solidFill>
                <a:latin typeface="Neucha"/>
                <a:ea typeface="Roboto Condensed"/>
                <a:sym typeface="Roboto Condensed"/>
              </a:rPr>
              <a:t>Presented by</a:t>
            </a:r>
            <a:br>
              <a:rPr lang="en-US" sz="1050" dirty="0">
                <a:solidFill>
                  <a:schemeClr val="dk1"/>
                </a:solidFill>
                <a:latin typeface="Neucha"/>
                <a:ea typeface="Roboto Condensed"/>
                <a:sym typeface="Roboto Condensed"/>
              </a:rPr>
            </a:br>
            <a:r>
              <a:rPr lang="en-US" sz="1050" b="1" dirty="0">
                <a:solidFill>
                  <a:schemeClr val="dk1"/>
                </a:solidFill>
                <a:latin typeface="Neucha"/>
                <a:ea typeface="Roboto Condensed"/>
                <a:sym typeface="Roboto Condensed"/>
              </a:rPr>
              <a:t>Group 5</a:t>
            </a:r>
            <a:br>
              <a:rPr lang="en-US" sz="1050" dirty="0">
                <a:solidFill>
                  <a:schemeClr val="dk1"/>
                </a:solidFill>
                <a:latin typeface="Neucha"/>
                <a:ea typeface="Roboto Condensed"/>
                <a:sym typeface="Roboto Condensed"/>
              </a:rPr>
            </a:br>
            <a:r>
              <a:rPr lang="en-US" sz="1050" dirty="0">
                <a:solidFill>
                  <a:schemeClr val="dk1"/>
                </a:solidFill>
                <a:latin typeface="Neucha"/>
                <a:ea typeface="Roboto Condensed"/>
                <a:sym typeface="Roboto Condensed"/>
              </a:rPr>
              <a:t>Apurva Yadav</a:t>
            </a:r>
          </a:p>
          <a:p>
            <a:pPr algn="ctr"/>
            <a:r>
              <a:rPr lang="en-US" sz="1050" dirty="0" err="1">
                <a:solidFill>
                  <a:schemeClr val="dk1"/>
                </a:solidFill>
                <a:latin typeface="Neucha"/>
                <a:ea typeface="Roboto Condensed"/>
                <a:sym typeface="Roboto Condensed"/>
              </a:rPr>
              <a:t>Aashima</a:t>
            </a:r>
            <a:r>
              <a:rPr lang="en-US" sz="1050" dirty="0">
                <a:solidFill>
                  <a:schemeClr val="dk1"/>
                </a:solidFill>
                <a:latin typeface="Neucha"/>
                <a:ea typeface="Roboto Condensed"/>
                <a:sym typeface="Roboto Condensed"/>
              </a:rPr>
              <a:t> Gupta</a:t>
            </a:r>
          </a:p>
          <a:p>
            <a:pPr algn="ctr"/>
            <a:r>
              <a:rPr lang="en-US" sz="1050" dirty="0">
                <a:solidFill>
                  <a:schemeClr val="dk1"/>
                </a:solidFill>
                <a:latin typeface="Neucha"/>
                <a:ea typeface="Roboto Condensed"/>
                <a:sym typeface="Roboto Condensed"/>
              </a:rPr>
              <a:t>Yash Patel</a:t>
            </a:r>
          </a:p>
          <a:p>
            <a:pPr algn="ctr"/>
            <a:r>
              <a:rPr lang="en-US" sz="1050" dirty="0">
                <a:solidFill>
                  <a:schemeClr val="dk1"/>
                </a:solidFill>
                <a:latin typeface="Neucha"/>
                <a:ea typeface="Roboto Condensed"/>
                <a:sym typeface="Roboto Condensed"/>
              </a:rPr>
              <a:t>Simran </a:t>
            </a:r>
            <a:r>
              <a:rPr lang="en-US" sz="1050" dirty="0" err="1">
                <a:solidFill>
                  <a:schemeClr val="dk1"/>
                </a:solidFill>
                <a:latin typeface="Neucha"/>
                <a:ea typeface="Roboto Condensed"/>
                <a:sym typeface="Roboto Condensed"/>
              </a:rPr>
              <a:t>Dabreo</a:t>
            </a:r>
            <a:endParaRPr lang="en-US" sz="1050" dirty="0">
              <a:solidFill>
                <a:schemeClr val="dk1"/>
              </a:solidFill>
              <a:latin typeface="Neucha"/>
              <a:ea typeface="Roboto Condensed"/>
              <a:sym typeface="Roboto Condensed"/>
            </a:endParaRPr>
          </a:p>
          <a:p>
            <a:pPr algn="ctr"/>
            <a:r>
              <a:rPr lang="en-US" sz="1050" dirty="0">
                <a:solidFill>
                  <a:schemeClr val="dk1"/>
                </a:solidFill>
                <a:latin typeface="Neucha"/>
                <a:ea typeface="Roboto Condensed"/>
                <a:sym typeface="Roboto Condensed"/>
              </a:rPr>
              <a:t>Hamza Ali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6" name="Google Shape;1826;p39"/>
          <p:cNvSpPr txBox="1">
            <a:spLocks noGrp="1"/>
          </p:cNvSpPr>
          <p:nvPr>
            <p:ph type="ctrTitle"/>
          </p:nvPr>
        </p:nvSpPr>
        <p:spPr>
          <a:xfrm>
            <a:off x="720000" y="0"/>
            <a:ext cx="7704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Recognizing Variables</a:t>
            </a:r>
            <a:endParaRPr dirty="0"/>
          </a:p>
        </p:txBody>
      </p:sp>
      <p:sp>
        <p:nvSpPr>
          <p:cNvPr id="2" name="TextBox 1">
            <a:extLst>
              <a:ext uri="{FF2B5EF4-FFF2-40B4-BE49-F238E27FC236}">
                <a16:creationId xmlns:a16="http://schemas.microsoft.com/office/drawing/2014/main" id="{B76790A7-867F-6665-BCF5-AFFEA516B923}"/>
              </a:ext>
            </a:extLst>
          </p:cNvPr>
          <p:cNvSpPr txBox="1"/>
          <p:nvPr/>
        </p:nvSpPr>
        <p:spPr>
          <a:xfrm>
            <a:off x="1340589" y="473910"/>
            <a:ext cx="6853474" cy="4778231"/>
          </a:xfrm>
          <a:prstGeom prst="rect">
            <a:avLst/>
          </a:prstGeom>
          <a:noFill/>
        </p:spPr>
        <p:txBody>
          <a:bodyPr wrap="square" rtlCol="0">
            <a:spAutoFit/>
          </a:bodyPr>
          <a:lstStyle/>
          <a:p>
            <a:pPr algn="l"/>
            <a:endParaRPr lang="en-IN" sz="1050" b="1" dirty="0">
              <a:solidFill>
                <a:schemeClr val="dk1"/>
              </a:solidFill>
              <a:latin typeface="Neucha"/>
              <a:sym typeface="Neucha"/>
            </a:endParaRPr>
          </a:p>
          <a:p>
            <a:pPr marL="285750" indent="-285750" algn="l">
              <a:lnSpc>
                <a:spcPct val="150000"/>
              </a:lnSpc>
              <a:buFont typeface="+mj-lt"/>
              <a:buAutoNum type="romanUcPeriod"/>
            </a:pPr>
            <a:r>
              <a:rPr lang="en-IN" sz="1050" b="1" dirty="0">
                <a:solidFill>
                  <a:schemeClr val="dk1"/>
                </a:solidFill>
                <a:latin typeface="Neucha"/>
                <a:sym typeface="Neucha"/>
              </a:rPr>
              <a:t>Age</a:t>
            </a:r>
            <a:r>
              <a:rPr lang="en-IN" sz="1050" dirty="0">
                <a:solidFill>
                  <a:schemeClr val="dk1"/>
                </a:solidFill>
                <a:latin typeface="Neucha"/>
                <a:sym typeface="Neucha"/>
              </a:rPr>
              <a:t>: Age of the patient</a:t>
            </a:r>
          </a:p>
          <a:p>
            <a:pPr marL="285750" indent="-285750" algn="l">
              <a:lnSpc>
                <a:spcPct val="150000"/>
              </a:lnSpc>
              <a:buFont typeface="+mj-lt"/>
              <a:buAutoNum type="romanUcPeriod"/>
            </a:pPr>
            <a:r>
              <a:rPr lang="en-IN" sz="1050" b="1" dirty="0">
                <a:solidFill>
                  <a:schemeClr val="dk1"/>
                </a:solidFill>
                <a:latin typeface="Neucha"/>
                <a:sym typeface="Neucha"/>
              </a:rPr>
              <a:t>Sex</a:t>
            </a:r>
            <a:r>
              <a:rPr lang="en-IN" sz="1050" dirty="0">
                <a:solidFill>
                  <a:schemeClr val="dk1"/>
                </a:solidFill>
                <a:latin typeface="Neucha"/>
                <a:sym typeface="Neucha"/>
              </a:rPr>
              <a:t>: Sex of the patient</a:t>
            </a:r>
          </a:p>
          <a:p>
            <a:pPr marL="285750" indent="-285750" algn="l">
              <a:lnSpc>
                <a:spcPct val="150000"/>
              </a:lnSpc>
              <a:buFont typeface="+mj-lt"/>
              <a:buAutoNum type="romanUcPeriod"/>
            </a:pPr>
            <a:r>
              <a:rPr lang="en-IN" sz="1050" b="1" dirty="0">
                <a:solidFill>
                  <a:schemeClr val="dk1"/>
                </a:solidFill>
                <a:latin typeface="Neucha"/>
                <a:sym typeface="Neucha"/>
              </a:rPr>
              <a:t>exang</a:t>
            </a:r>
            <a:r>
              <a:rPr lang="en-IN" sz="1050" dirty="0">
                <a:solidFill>
                  <a:schemeClr val="dk1"/>
                </a:solidFill>
                <a:latin typeface="Neucha"/>
                <a:sym typeface="Neucha"/>
              </a:rPr>
              <a:t>: exercise-induced angina (1 = yes; 0 = no)</a:t>
            </a:r>
          </a:p>
          <a:p>
            <a:pPr marL="285750" indent="-285750" algn="l">
              <a:lnSpc>
                <a:spcPct val="150000"/>
              </a:lnSpc>
              <a:buFont typeface="+mj-lt"/>
              <a:buAutoNum type="romanUcPeriod"/>
            </a:pPr>
            <a:r>
              <a:rPr lang="en-IN" sz="1050" b="1" dirty="0">
                <a:solidFill>
                  <a:schemeClr val="dk1"/>
                </a:solidFill>
                <a:latin typeface="Neucha"/>
                <a:sym typeface="Neucha"/>
              </a:rPr>
              <a:t>ca</a:t>
            </a:r>
            <a:r>
              <a:rPr lang="en-IN" sz="1050" dirty="0">
                <a:solidFill>
                  <a:schemeClr val="dk1"/>
                </a:solidFill>
                <a:latin typeface="Neucha"/>
                <a:sym typeface="Neucha"/>
              </a:rPr>
              <a:t>: number of major vessels (0-3)</a:t>
            </a:r>
          </a:p>
          <a:p>
            <a:pPr marL="285750" indent="-285750" algn="l">
              <a:lnSpc>
                <a:spcPct val="150000"/>
              </a:lnSpc>
              <a:buFont typeface="+mj-lt"/>
              <a:buAutoNum type="romanUcPeriod"/>
            </a:pPr>
            <a:r>
              <a:rPr lang="en-IN" sz="1050" b="1" dirty="0">
                <a:solidFill>
                  <a:schemeClr val="dk1"/>
                </a:solidFill>
                <a:latin typeface="Neucha"/>
                <a:sym typeface="Neucha"/>
              </a:rPr>
              <a:t>cp</a:t>
            </a:r>
            <a:r>
              <a:rPr lang="en-IN" sz="1050" dirty="0">
                <a:solidFill>
                  <a:schemeClr val="dk1"/>
                </a:solidFill>
                <a:latin typeface="Neucha"/>
                <a:sym typeface="Neucha"/>
              </a:rPr>
              <a:t>: Chest Pain type chest pain type</a:t>
            </a:r>
          </a:p>
          <a:p>
            <a:pPr marL="742950" lvl="1" indent="-285750" algn="l">
              <a:lnSpc>
                <a:spcPct val="150000"/>
              </a:lnSpc>
              <a:buFont typeface="+mj-lt"/>
              <a:buAutoNum type="alphaLcPeriod"/>
            </a:pPr>
            <a:r>
              <a:rPr lang="en-IN" sz="1050" dirty="0">
                <a:solidFill>
                  <a:schemeClr val="dk1"/>
                </a:solidFill>
                <a:latin typeface="Neucha"/>
                <a:sym typeface="Neucha"/>
              </a:rPr>
              <a:t>Value 1: typical angina</a:t>
            </a:r>
          </a:p>
          <a:p>
            <a:pPr marL="742950" lvl="1" indent="-285750" algn="l">
              <a:lnSpc>
                <a:spcPct val="150000"/>
              </a:lnSpc>
              <a:buFont typeface="+mj-lt"/>
              <a:buAutoNum type="alphaLcPeriod"/>
            </a:pPr>
            <a:r>
              <a:rPr lang="en-IN" sz="1050" dirty="0">
                <a:solidFill>
                  <a:schemeClr val="dk1"/>
                </a:solidFill>
                <a:latin typeface="Neucha"/>
                <a:sym typeface="Neucha"/>
              </a:rPr>
              <a:t>Value 2: atypical angina</a:t>
            </a:r>
          </a:p>
          <a:p>
            <a:pPr marL="742950" lvl="1" indent="-285750" algn="l">
              <a:lnSpc>
                <a:spcPct val="150000"/>
              </a:lnSpc>
              <a:buFont typeface="+mj-lt"/>
              <a:buAutoNum type="alphaLcPeriod"/>
            </a:pPr>
            <a:r>
              <a:rPr lang="en-IN" sz="1050" dirty="0">
                <a:solidFill>
                  <a:schemeClr val="dk1"/>
                </a:solidFill>
                <a:latin typeface="Neucha"/>
                <a:sym typeface="Neucha"/>
              </a:rPr>
              <a:t>Value 3: non-anginal pain</a:t>
            </a:r>
          </a:p>
          <a:p>
            <a:pPr marL="742950" lvl="1" indent="-285750" algn="l">
              <a:lnSpc>
                <a:spcPct val="150000"/>
              </a:lnSpc>
              <a:buFont typeface="+mj-lt"/>
              <a:buAutoNum type="alphaLcPeriod"/>
            </a:pPr>
            <a:r>
              <a:rPr lang="en-IN" sz="1050" dirty="0">
                <a:solidFill>
                  <a:schemeClr val="dk1"/>
                </a:solidFill>
                <a:latin typeface="Neucha"/>
                <a:sym typeface="Neucha"/>
              </a:rPr>
              <a:t>Value 4: asymptomatic</a:t>
            </a:r>
          </a:p>
          <a:p>
            <a:pPr marL="285750" indent="-285750" algn="l">
              <a:lnSpc>
                <a:spcPct val="150000"/>
              </a:lnSpc>
              <a:buFont typeface="+mj-lt"/>
              <a:buAutoNum type="romanUcPeriod"/>
            </a:pPr>
            <a:r>
              <a:rPr lang="en-IN" sz="1050" b="1" dirty="0">
                <a:solidFill>
                  <a:schemeClr val="dk1"/>
                </a:solidFill>
                <a:latin typeface="Neucha"/>
                <a:sym typeface="Neucha"/>
              </a:rPr>
              <a:t>trtbps</a:t>
            </a:r>
            <a:r>
              <a:rPr lang="en-IN" sz="1050" dirty="0">
                <a:solidFill>
                  <a:schemeClr val="dk1"/>
                </a:solidFill>
                <a:latin typeface="Neucha"/>
                <a:sym typeface="Neucha"/>
              </a:rPr>
              <a:t>: resting blood pressure (in mm Hg)</a:t>
            </a:r>
          </a:p>
          <a:p>
            <a:pPr marL="285750" indent="-285750" algn="l">
              <a:lnSpc>
                <a:spcPct val="150000"/>
              </a:lnSpc>
              <a:buFont typeface="+mj-lt"/>
              <a:buAutoNum type="romanUcPeriod"/>
            </a:pPr>
            <a:r>
              <a:rPr lang="en-IN" sz="1050" b="1" dirty="0" err="1">
                <a:solidFill>
                  <a:schemeClr val="dk1"/>
                </a:solidFill>
                <a:latin typeface="Neucha"/>
                <a:sym typeface="Neucha"/>
              </a:rPr>
              <a:t>chol</a:t>
            </a:r>
            <a:r>
              <a:rPr lang="en-IN" sz="1050" dirty="0">
                <a:solidFill>
                  <a:schemeClr val="dk1"/>
                </a:solidFill>
                <a:latin typeface="Neucha"/>
                <a:sym typeface="Neucha"/>
              </a:rPr>
              <a:t>: cholesterol in mg/dl fetched via BMI sensor</a:t>
            </a:r>
          </a:p>
          <a:p>
            <a:pPr marL="285750" indent="-285750" algn="l">
              <a:lnSpc>
                <a:spcPct val="150000"/>
              </a:lnSpc>
              <a:buFont typeface="+mj-lt"/>
              <a:buAutoNum type="romanUcPeriod"/>
            </a:pPr>
            <a:r>
              <a:rPr lang="en-IN" sz="1050" b="1" dirty="0" err="1">
                <a:solidFill>
                  <a:schemeClr val="dk1"/>
                </a:solidFill>
                <a:latin typeface="Neucha"/>
                <a:sym typeface="Neucha"/>
              </a:rPr>
              <a:t>fbs</a:t>
            </a:r>
            <a:r>
              <a:rPr lang="en-IN" sz="1050" dirty="0">
                <a:solidFill>
                  <a:schemeClr val="dk1"/>
                </a:solidFill>
                <a:latin typeface="Neucha"/>
                <a:sym typeface="Neucha"/>
              </a:rPr>
              <a:t>: (fasting blood sugar &gt; 120 mg/dl) (1 = true; 0 = false)</a:t>
            </a:r>
          </a:p>
          <a:p>
            <a:pPr marL="285750" indent="-285750" algn="l">
              <a:lnSpc>
                <a:spcPct val="150000"/>
              </a:lnSpc>
              <a:buFont typeface="+mj-lt"/>
              <a:buAutoNum type="romanUcPeriod"/>
            </a:pPr>
            <a:r>
              <a:rPr lang="en-IN" sz="1050" b="1" dirty="0" err="1">
                <a:solidFill>
                  <a:schemeClr val="dk1"/>
                </a:solidFill>
                <a:latin typeface="Neucha"/>
                <a:sym typeface="Neucha"/>
              </a:rPr>
              <a:t>restecg</a:t>
            </a:r>
            <a:r>
              <a:rPr lang="en-IN" sz="1050" dirty="0">
                <a:solidFill>
                  <a:schemeClr val="dk1"/>
                </a:solidFill>
                <a:latin typeface="Neucha"/>
                <a:sym typeface="Neucha"/>
              </a:rPr>
              <a:t>: resting electrocardiographic results</a:t>
            </a:r>
          </a:p>
          <a:p>
            <a:pPr marL="742950" lvl="1" indent="-285750" algn="l">
              <a:lnSpc>
                <a:spcPct val="150000"/>
              </a:lnSpc>
              <a:buFont typeface="+mj-lt"/>
              <a:buAutoNum type="alphaLcPeriod"/>
            </a:pPr>
            <a:r>
              <a:rPr lang="en-IN" sz="1050" dirty="0">
                <a:solidFill>
                  <a:schemeClr val="dk1"/>
                </a:solidFill>
                <a:latin typeface="Neucha"/>
                <a:sym typeface="Neucha"/>
              </a:rPr>
              <a:t>Value 0: normal</a:t>
            </a:r>
          </a:p>
          <a:p>
            <a:pPr marL="742950" lvl="1" indent="-285750" algn="l">
              <a:lnSpc>
                <a:spcPct val="150000"/>
              </a:lnSpc>
              <a:buFont typeface="+mj-lt"/>
              <a:buAutoNum type="alphaLcPeriod"/>
            </a:pPr>
            <a:r>
              <a:rPr lang="en-IN" sz="1050" dirty="0">
                <a:solidFill>
                  <a:schemeClr val="dk1"/>
                </a:solidFill>
                <a:latin typeface="Neucha"/>
                <a:sym typeface="Neucha"/>
              </a:rPr>
              <a:t>Value 1: having ST-T wave abnormality (T wave inversions and/or ST elevation or depression of &gt; 0.05 mV)</a:t>
            </a:r>
          </a:p>
          <a:p>
            <a:pPr marL="742950" lvl="1" indent="-285750" algn="l">
              <a:lnSpc>
                <a:spcPct val="150000"/>
              </a:lnSpc>
              <a:buFont typeface="+mj-lt"/>
              <a:buAutoNum type="alphaLcPeriod"/>
            </a:pPr>
            <a:r>
              <a:rPr lang="en-IN" sz="1050" dirty="0">
                <a:solidFill>
                  <a:schemeClr val="dk1"/>
                </a:solidFill>
                <a:latin typeface="Neucha"/>
                <a:sym typeface="Neucha"/>
              </a:rPr>
              <a:t>Value 2: showing probable or definite left ventricular hypertrophy by Estes' criteria</a:t>
            </a:r>
          </a:p>
          <a:p>
            <a:pPr marL="285750" indent="-285750" algn="l">
              <a:lnSpc>
                <a:spcPct val="150000"/>
              </a:lnSpc>
              <a:buFont typeface="+mj-lt"/>
              <a:buAutoNum type="romanUcPeriod"/>
            </a:pPr>
            <a:r>
              <a:rPr lang="en-IN" sz="1050" b="1" dirty="0" err="1">
                <a:solidFill>
                  <a:schemeClr val="dk1"/>
                </a:solidFill>
                <a:latin typeface="Neucha"/>
                <a:sym typeface="Neucha"/>
              </a:rPr>
              <a:t>thalach</a:t>
            </a:r>
            <a:r>
              <a:rPr lang="en-IN" sz="1050" dirty="0">
                <a:solidFill>
                  <a:schemeClr val="dk1"/>
                </a:solidFill>
                <a:latin typeface="Neucha"/>
                <a:sym typeface="Neucha"/>
              </a:rPr>
              <a:t>: maximum heart rate achieved</a:t>
            </a:r>
          </a:p>
          <a:p>
            <a:pPr marL="285750" indent="-285750" algn="l">
              <a:lnSpc>
                <a:spcPct val="150000"/>
              </a:lnSpc>
              <a:buFont typeface="+mj-lt"/>
              <a:buAutoNum type="romanUcPeriod"/>
            </a:pPr>
            <a:r>
              <a:rPr lang="en-IN" sz="1050" b="1" dirty="0">
                <a:solidFill>
                  <a:schemeClr val="dk1"/>
                </a:solidFill>
                <a:latin typeface="Neucha"/>
                <a:sym typeface="Neucha"/>
              </a:rPr>
              <a:t>target</a:t>
            </a:r>
            <a:r>
              <a:rPr lang="en-IN" sz="1050" dirty="0">
                <a:solidFill>
                  <a:schemeClr val="dk1"/>
                </a:solidFill>
                <a:latin typeface="Neucha"/>
                <a:sym typeface="Neucha"/>
              </a:rPr>
              <a:t>: 0= less chance of heart attack 1= more chance of heart attack</a:t>
            </a:r>
          </a:p>
          <a:p>
            <a:endParaRPr lang="en-US" sz="1050" dirty="0">
              <a:latin typeface="Noteworthy Light" panose="02000400000000000000" pitchFamily="2" charset="77"/>
              <a:ea typeface="Noteworthy Light" panose="02000400000000000000" pitchFamily="2" charset="77"/>
            </a:endParaRPr>
          </a:p>
        </p:txBody>
      </p:sp>
      <p:pic>
        <p:nvPicPr>
          <p:cNvPr id="3" name="Picture 2">
            <a:extLst>
              <a:ext uri="{FF2B5EF4-FFF2-40B4-BE49-F238E27FC236}">
                <a16:creationId xmlns:a16="http://schemas.microsoft.com/office/drawing/2014/main" id="{D130D725-79AB-AEF3-C295-91FFCF935B61}"/>
              </a:ext>
            </a:extLst>
          </p:cNvPr>
          <p:cNvPicPr>
            <a:picLocks noChangeAspect="1"/>
          </p:cNvPicPr>
          <p:nvPr/>
        </p:nvPicPr>
        <p:blipFill>
          <a:blip r:embed="rId3"/>
          <a:stretch>
            <a:fillRect/>
          </a:stretch>
        </p:blipFill>
        <p:spPr>
          <a:xfrm>
            <a:off x="5071234" y="1345005"/>
            <a:ext cx="2560162" cy="24534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grpSp>
        <p:nvGrpSpPr>
          <p:cNvPr id="1751" name="Google Shape;1751;p36"/>
          <p:cNvGrpSpPr/>
          <p:nvPr/>
        </p:nvGrpSpPr>
        <p:grpSpPr>
          <a:xfrm>
            <a:off x="4095158" y="1452683"/>
            <a:ext cx="953679" cy="953690"/>
            <a:chOff x="2768600" y="1372700"/>
            <a:chExt cx="794203" cy="627015"/>
          </a:xfrm>
        </p:grpSpPr>
        <p:sp>
          <p:nvSpPr>
            <p:cNvPr id="1752" name="Google Shape;1752;p36"/>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3" name="Google Shape;1753;p36"/>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55" name="Google Shape;1755;p36"/>
          <p:cNvSpPr txBox="1">
            <a:spLocks noGrp="1"/>
          </p:cNvSpPr>
          <p:nvPr>
            <p:ph type="ctrTitle"/>
          </p:nvPr>
        </p:nvSpPr>
        <p:spPr>
          <a:xfrm>
            <a:off x="2302231" y="2441280"/>
            <a:ext cx="4702500" cy="13363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Exploratory Data Analysis</a:t>
            </a:r>
            <a:endParaRPr dirty="0"/>
          </a:p>
        </p:txBody>
      </p:sp>
      <p:sp>
        <p:nvSpPr>
          <p:cNvPr id="1756" name="Google Shape;1756;p36"/>
          <p:cNvSpPr txBox="1">
            <a:spLocks noGrp="1"/>
          </p:cNvSpPr>
          <p:nvPr>
            <p:ph type="title" idx="2"/>
          </p:nvPr>
        </p:nvSpPr>
        <p:spPr>
          <a:xfrm>
            <a:off x="3963000" y="1558320"/>
            <a:ext cx="1218000" cy="74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685943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grpSp>
        <p:nvGrpSpPr>
          <p:cNvPr id="1844" name="Google Shape;1844;p40"/>
          <p:cNvGrpSpPr/>
          <p:nvPr/>
        </p:nvGrpSpPr>
        <p:grpSpPr>
          <a:xfrm>
            <a:off x="3230659" y="1850299"/>
            <a:ext cx="689289" cy="603816"/>
            <a:chOff x="2768600" y="1364814"/>
            <a:chExt cx="794203" cy="627015"/>
          </a:xfrm>
        </p:grpSpPr>
        <p:sp>
          <p:nvSpPr>
            <p:cNvPr id="1845" name="Google Shape;1845;p40"/>
            <p:cNvSpPr/>
            <p:nvPr/>
          </p:nvSpPr>
          <p:spPr>
            <a:xfrm>
              <a:off x="2768600" y="1364814"/>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6" name="Google Shape;1846;p40"/>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40"/>
          <p:cNvGrpSpPr/>
          <p:nvPr/>
        </p:nvGrpSpPr>
        <p:grpSpPr>
          <a:xfrm>
            <a:off x="7199155" y="1850299"/>
            <a:ext cx="689289" cy="603816"/>
            <a:chOff x="2768600" y="1364814"/>
            <a:chExt cx="794203" cy="627015"/>
          </a:xfrm>
        </p:grpSpPr>
        <p:sp>
          <p:nvSpPr>
            <p:cNvPr id="1848" name="Google Shape;1848;p40"/>
            <p:cNvSpPr/>
            <p:nvPr/>
          </p:nvSpPr>
          <p:spPr>
            <a:xfrm>
              <a:off x="2768600" y="1364814"/>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9" name="Google Shape;1849;p40"/>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1" name="Google Shape;1851;p40"/>
          <p:cNvSpPr/>
          <p:nvPr/>
        </p:nvSpPr>
        <p:spPr>
          <a:xfrm>
            <a:off x="5224054" y="2159794"/>
            <a:ext cx="689289" cy="603816"/>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 name="Picture 1">
            <a:extLst>
              <a:ext uri="{FF2B5EF4-FFF2-40B4-BE49-F238E27FC236}">
                <a16:creationId xmlns:a16="http://schemas.microsoft.com/office/drawing/2014/main" id="{FBD6CD9F-69A5-23D2-E69A-67862710F892}"/>
              </a:ext>
            </a:extLst>
          </p:cNvPr>
          <p:cNvPicPr>
            <a:picLocks noChangeAspect="1"/>
          </p:cNvPicPr>
          <p:nvPr/>
        </p:nvPicPr>
        <p:blipFill>
          <a:blip r:embed="rId3"/>
          <a:stretch>
            <a:fillRect/>
          </a:stretch>
        </p:blipFill>
        <p:spPr>
          <a:xfrm>
            <a:off x="1255556" y="1423027"/>
            <a:ext cx="3598379" cy="2952561"/>
          </a:xfrm>
          <a:prstGeom prst="rect">
            <a:avLst/>
          </a:prstGeom>
        </p:spPr>
      </p:pic>
      <p:sp>
        <p:nvSpPr>
          <p:cNvPr id="3" name="TextBox 2">
            <a:extLst>
              <a:ext uri="{FF2B5EF4-FFF2-40B4-BE49-F238E27FC236}">
                <a16:creationId xmlns:a16="http://schemas.microsoft.com/office/drawing/2014/main" id="{308BA8E7-41AB-D58D-1816-D38CF4529F6D}"/>
              </a:ext>
            </a:extLst>
          </p:cNvPr>
          <p:cNvSpPr txBox="1"/>
          <p:nvPr/>
        </p:nvSpPr>
        <p:spPr>
          <a:xfrm>
            <a:off x="5442074" y="2413059"/>
            <a:ext cx="3168713" cy="1015663"/>
          </a:xfrm>
          <a:prstGeom prst="rect">
            <a:avLst/>
          </a:prstGeom>
          <a:noFill/>
        </p:spPr>
        <p:txBody>
          <a:bodyPr wrap="square" rtlCol="0">
            <a:spAutoFit/>
          </a:bodyPr>
          <a:lstStyle/>
          <a:p>
            <a:pPr marL="228600" indent="-228600">
              <a:buFont typeface="Wingdings" pitchFamily="2" charset="2"/>
              <a:buChar char="ü"/>
            </a:pPr>
            <a:r>
              <a:rPr lang="en-US" sz="1200" dirty="0">
                <a:solidFill>
                  <a:schemeClr val="dk1"/>
                </a:solidFill>
                <a:latin typeface="Neucha"/>
              </a:rPr>
              <a:t>68.3% of the patients are male, 31.7% are female.</a:t>
            </a:r>
          </a:p>
          <a:p>
            <a:endParaRPr lang="en-US" sz="1200" dirty="0">
              <a:solidFill>
                <a:schemeClr val="dk1"/>
              </a:solidFill>
              <a:latin typeface="Neucha"/>
            </a:endParaRPr>
          </a:p>
          <a:p>
            <a:pPr marL="228600" indent="-228600">
              <a:buFont typeface="Wingdings" pitchFamily="2" charset="2"/>
              <a:buChar char="ü"/>
            </a:pPr>
            <a:r>
              <a:rPr lang="en-US" sz="1200" dirty="0">
                <a:solidFill>
                  <a:schemeClr val="dk1"/>
                </a:solidFill>
                <a:latin typeface="Neucha"/>
              </a:rPr>
              <a:t>So, the number of male patients is more than twice that of female patients.</a:t>
            </a:r>
          </a:p>
          <a:p>
            <a:pPr marL="228600" indent="-228600">
              <a:buFont typeface="Wingdings" pitchFamily="2" charset="2"/>
              <a:buChar char="ü"/>
            </a:pPr>
            <a:endParaRPr lang="en-US" sz="1200" dirty="0"/>
          </a:p>
        </p:txBody>
      </p:sp>
    </p:spTree>
    <p:extLst>
      <p:ext uri="{BB962C8B-B14F-4D97-AF65-F5344CB8AC3E}">
        <p14:creationId xmlns:p14="http://schemas.microsoft.com/office/powerpoint/2010/main" val="2287685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EBF8E2-6F5A-6B16-E5D3-67856BE8B777}"/>
              </a:ext>
            </a:extLst>
          </p:cNvPr>
          <p:cNvPicPr>
            <a:picLocks noChangeAspect="1"/>
          </p:cNvPicPr>
          <p:nvPr/>
        </p:nvPicPr>
        <p:blipFill>
          <a:blip r:embed="rId2"/>
          <a:stretch>
            <a:fillRect/>
          </a:stretch>
        </p:blipFill>
        <p:spPr>
          <a:xfrm>
            <a:off x="1032095" y="1214261"/>
            <a:ext cx="4336610" cy="2895879"/>
          </a:xfrm>
          <a:prstGeom prst="rect">
            <a:avLst/>
          </a:prstGeom>
        </p:spPr>
      </p:pic>
      <p:sp>
        <p:nvSpPr>
          <p:cNvPr id="4" name="TextBox 3">
            <a:extLst>
              <a:ext uri="{FF2B5EF4-FFF2-40B4-BE49-F238E27FC236}">
                <a16:creationId xmlns:a16="http://schemas.microsoft.com/office/drawing/2014/main" id="{4D7D464F-2690-8928-3AB7-49F28EEB1638}"/>
              </a:ext>
            </a:extLst>
          </p:cNvPr>
          <p:cNvSpPr txBox="1"/>
          <p:nvPr/>
        </p:nvSpPr>
        <p:spPr>
          <a:xfrm>
            <a:off x="5459240" y="2046648"/>
            <a:ext cx="3404103" cy="1231106"/>
          </a:xfrm>
          <a:prstGeom prst="rect">
            <a:avLst/>
          </a:prstGeom>
          <a:noFill/>
        </p:spPr>
        <p:txBody>
          <a:bodyPr wrap="square" rtlCol="0">
            <a:spAutoFit/>
          </a:bodyPr>
          <a:lstStyle/>
          <a:p>
            <a:pPr marL="171450" indent="-171450">
              <a:buFont typeface="Wingdings" pitchFamily="2" charset="2"/>
              <a:buChar char="ü"/>
            </a:pPr>
            <a:r>
              <a:rPr lang="en-US" sz="1200" dirty="0">
                <a:solidFill>
                  <a:schemeClr val="dk1"/>
                </a:solidFill>
                <a:latin typeface="Neucha"/>
              </a:rPr>
              <a:t>Almost half of the patients have an observation value of 0. In other words, there is asymptomatic angina</a:t>
            </a:r>
          </a:p>
          <a:p>
            <a:pPr marL="171450" indent="-171450">
              <a:buFont typeface="Wingdings" pitchFamily="2" charset="2"/>
              <a:buChar char="ü"/>
            </a:pPr>
            <a:endParaRPr lang="en-US" sz="1200" dirty="0">
              <a:solidFill>
                <a:schemeClr val="dk1"/>
              </a:solidFill>
              <a:latin typeface="Neucha"/>
            </a:endParaRPr>
          </a:p>
          <a:p>
            <a:pPr marL="171450" indent="-171450">
              <a:buFont typeface="Wingdings" pitchFamily="2" charset="2"/>
              <a:buChar char="ü"/>
            </a:pPr>
            <a:r>
              <a:rPr lang="en-US" sz="1200" dirty="0">
                <a:solidFill>
                  <a:schemeClr val="dk1"/>
                </a:solidFill>
                <a:latin typeface="Neucha"/>
              </a:rPr>
              <a:t>Half of the patients are asymptomatic; they have pain without symptoms.</a:t>
            </a:r>
          </a:p>
          <a:p>
            <a:pPr marL="285750" indent="-285750">
              <a:buFont typeface="Wingdings" pitchFamily="2" charset="2"/>
              <a:buChar char="ü"/>
            </a:pPr>
            <a:endParaRPr lang="en-US" dirty="0"/>
          </a:p>
        </p:txBody>
      </p:sp>
    </p:spTree>
    <p:extLst>
      <p:ext uri="{BB962C8B-B14F-4D97-AF65-F5344CB8AC3E}">
        <p14:creationId xmlns:p14="http://schemas.microsoft.com/office/powerpoint/2010/main" val="2331296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62B6EA-1F64-EF7D-748D-E54B84BB9D26}"/>
              </a:ext>
            </a:extLst>
          </p:cNvPr>
          <p:cNvSpPr txBox="1"/>
          <p:nvPr/>
        </p:nvSpPr>
        <p:spPr>
          <a:xfrm>
            <a:off x="443619" y="1967927"/>
            <a:ext cx="3503691" cy="1384995"/>
          </a:xfrm>
          <a:prstGeom prst="rect">
            <a:avLst/>
          </a:prstGeom>
          <a:noFill/>
        </p:spPr>
        <p:txBody>
          <a:bodyPr wrap="square">
            <a:spAutoFit/>
          </a:bodyPr>
          <a:lstStyle/>
          <a:p>
            <a:pPr algn="ctr"/>
            <a:r>
              <a:rPr lang="en-US" dirty="0">
                <a:solidFill>
                  <a:schemeClr val="dk1"/>
                </a:solidFill>
                <a:latin typeface="Neucha"/>
              </a:rPr>
              <a:t>The general belief is that heart attack increases with age.</a:t>
            </a:r>
          </a:p>
          <a:p>
            <a:pPr algn="ctr"/>
            <a:r>
              <a:rPr lang="en-US" dirty="0">
                <a:solidFill>
                  <a:schemeClr val="dk1"/>
                </a:solidFill>
                <a:latin typeface="Neucha"/>
              </a:rPr>
              <a:t>However, the graph tells us that we are wrong about this.</a:t>
            </a:r>
            <a:br>
              <a:rPr lang="en-US" dirty="0">
                <a:solidFill>
                  <a:schemeClr val="dk1"/>
                </a:solidFill>
                <a:latin typeface="Neucha"/>
              </a:rPr>
            </a:br>
            <a:r>
              <a:rPr lang="en-US" dirty="0">
                <a:solidFill>
                  <a:schemeClr val="dk1"/>
                </a:solidFill>
                <a:latin typeface="Neucha"/>
              </a:rPr>
              <a:t>the number of people at risk of heart attack decreases as age progresses.</a:t>
            </a:r>
          </a:p>
        </p:txBody>
      </p:sp>
      <p:pic>
        <p:nvPicPr>
          <p:cNvPr id="8" name="Picture 7">
            <a:extLst>
              <a:ext uri="{FF2B5EF4-FFF2-40B4-BE49-F238E27FC236}">
                <a16:creationId xmlns:a16="http://schemas.microsoft.com/office/drawing/2014/main" id="{E6398729-A78C-AB04-81A6-E2F992B2A760}"/>
              </a:ext>
            </a:extLst>
          </p:cNvPr>
          <p:cNvPicPr>
            <a:picLocks noChangeAspect="1"/>
          </p:cNvPicPr>
          <p:nvPr/>
        </p:nvPicPr>
        <p:blipFill>
          <a:blip r:embed="rId2"/>
          <a:stretch>
            <a:fillRect/>
          </a:stretch>
        </p:blipFill>
        <p:spPr>
          <a:xfrm>
            <a:off x="4258461" y="1213164"/>
            <a:ext cx="4342332" cy="3359974"/>
          </a:xfrm>
          <a:prstGeom prst="rect">
            <a:avLst/>
          </a:prstGeom>
        </p:spPr>
      </p:pic>
    </p:spTree>
    <p:extLst>
      <p:ext uri="{BB962C8B-B14F-4D97-AF65-F5344CB8AC3E}">
        <p14:creationId xmlns:p14="http://schemas.microsoft.com/office/powerpoint/2010/main" val="226334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C1CC7C-368E-18B3-2071-C3DB6A4523B6}"/>
              </a:ext>
            </a:extLst>
          </p:cNvPr>
          <p:cNvPicPr>
            <a:picLocks noChangeAspect="1"/>
          </p:cNvPicPr>
          <p:nvPr/>
        </p:nvPicPr>
        <p:blipFill>
          <a:blip r:embed="rId2"/>
          <a:stretch>
            <a:fillRect/>
          </a:stretch>
        </p:blipFill>
        <p:spPr>
          <a:xfrm>
            <a:off x="561315" y="1335298"/>
            <a:ext cx="4752922" cy="3590918"/>
          </a:xfrm>
          <a:prstGeom prst="rect">
            <a:avLst/>
          </a:prstGeom>
        </p:spPr>
      </p:pic>
      <p:sp>
        <p:nvSpPr>
          <p:cNvPr id="4" name="TextBox 3">
            <a:extLst>
              <a:ext uri="{FF2B5EF4-FFF2-40B4-BE49-F238E27FC236}">
                <a16:creationId xmlns:a16="http://schemas.microsoft.com/office/drawing/2014/main" id="{65806B1C-4205-E443-7A7F-E472E7B8E292}"/>
              </a:ext>
            </a:extLst>
          </p:cNvPr>
          <p:cNvSpPr txBox="1"/>
          <p:nvPr/>
        </p:nvSpPr>
        <p:spPr>
          <a:xfrm>
            <a:off x="5907386" y="1956197"/>
            <a:ext cx="2616452" cy="1231106"/>
          </a:xfrm>
          <a:prstGeom prst="rect">
            <a:avLst/>
          </a:prstGeom>
          <a:noFill/>
        </p:spPr>
        <p:txBody>
          <a:bodyPr wrap="square" rtlCol="0">
            <a:spAutoFit/>
          </a:bodyPr>
          <a:lstStyle/>
          <a:p>
            <a:pPr algn="ctr"/>
            <a:r>
              <a:rPr lang="en-US" sz="1200" dirty="0">
                <a:solidFill>
                  <a:schemeClr val="dk1"/>
                </a:solidFill>
                <a:latin typeface="Neucha"/>
              </a:rPr>
              <a:t>Patients with asymptomatic pains pain are less likely to have a heart attack. When we look at the probability of not having a heart attack, we can say that it is almost three times the other.</a:t>
            </a:r>
          </a:p>
          <a:p>
            <a:pPr algn="ctr"/>
            <a:endParaRPr lang="en-US" dirty="0"/>
          </a:p>
        </p:txBody>
      </p:sp>
      <p:sp>
        <p:nvSpPr>
          <p:cNvPr id="5" name="TextBox 4">
            <a:extLst>
              <a:ext uri="{FF2B5EF4-FFF2-40B4-BE49-F238E27FC236}">
                <a16:creationId xmlns:a16="http://schemas.microsoft.com/office/drawing/2014/main" id="{80E434A7-6DED-A571-AA4B-E8BF765A3D45}"/>
              </a:ext>
            </a:extLst>
          </p:cNvPr>
          <p:cNvSpPr txBox="1"/>
          <p:nvPr/>
        </p:nvSpPr>
        <p:spPr>
          <a:xfrm>
            <a:off x="6079402" y="3578498"/>
            <a:ext cx="2444436" cy="646331"/>
          </a:xfrm>
          <a:prstGeom prst="rect">
            <a:avLst/>
          </a:prstGeom>
          <a:noFill/>
        </p:spPr>
        <p:txBody>
          <a:bodyPr wrap="square" rtlCol="0">
            <a:spAutoFit/>
          </a:bodyPr>
          <a:lstStyle/>
          <a:p>
            <a:pPr algn="ctr"/>
            <a:r>
              <a:rPr lang="en-US" sz="1200" b="1" dirty="0">
                <a:solidFill>
                  <a:schemeClr val="dk1"/>
                </a:solidFill>
                <a:latin typeface="Neucha"/>
              </a:rPr>
              <a:t>In summary, If a patient's "cp" variable is 1, 2, or 3, we can say that the risk of heart attack is high</a:t>
            </a:r>
          </a:p>
        </p:txBody>
      </p:sp>
      <p:sp>
        <p:nvSpPr>
          <p:cNvPr id="18" name="TextBox 17">
            <a:extLst>
              <a:ext uri="{FF2B5EF4-FFF2-40B4-BE49-F238E27FC236}">
                <a16:creationId xmlns:a16="http://schemas.microsoft.com/office/drawing/2014/main" id="{EF78B194-07DB-C7BB-538C-B8EA8468F1BE}"/>
              </a:ext>
            </a:extLst>
          </p:cNvPr>
          <p:cNvSpPr txBox="1"/>
          <p:nvPr/>
        </p:nvSpPr>
        <p:spPr>
          <a:xfrm>
            <a:off x="1136210" y="4679996"/>
            <a:ext cx="1109049" cy="246221"/>
          </a:xfrm>
          <a:prstGeom prst="rect">
            <a:avLst/>
          </a:prstGeom>
          <a:noFill/>
        </p:spPr>
        <p:txBody>
          <a:bodyPr wrap="square">
            <a:spAutoFit/>
          </a:bodyPr>
          <a:lstStyle/>
          <a:p>
            <a:r>
              <a:rPr lang="en-IN" sz="1000" dirty="0">
                <a:solidFill>
                  <a:schemeClr val="dk1"/>
                </a:solidFill>
                <a:latin typeface="Neucha"/>
              </a:rPr>
              <a:t>asymptomatic</a:t>
            </a:r>
            <a:endParaRPr lang="en-US" sz="1000" dirty="0"/>
          </a:p>
        </p:txBody>
      </p:sp>
      <p:sp>
        <p:nvSpPr>
          <p:cNvPr id="20" name="TextBox 19">
            <a:extLst>
              <a:ext uri="{FF2B5EF4-FFF2-40B4-BE49-F238E27FC236}">
                <a16:creationId xmlns:a16="http://schemas.microsoft.com/office/drawing/2014/main" id="{9D513858-4197-579D-2ED3-B432962DACB8}"/>
              </a:ext>
            </a:extLst>
          </p:cNvPr>
          <p:cNvSpPr txBox="1"/>
          <p:nvPr/>
        </p:nvSpPr>
        <p:spPr>
          <a:xfrm>
            <a:off x="2046084" y="4679996"/>
            <a:ext cx="937033" cy="246221"/>
          </a:xfrm>
          <a:prstGeom prst="rect">
            <a:avLst/>
          </a:prstGeom>
          <a:noFill/>
        </p:spPr>
        <p:txBody>
          <a:bodyPr wrap="square">
            <a:spAutoFit/>
          </a:bodyPr>
          <a:lstStyle/>
          <a:p>
            <a:r>
              <a:rPr kumimoji="0" lang="en-IN" sz="1000" b="0" i="0" u="none" strike="noStrike" kern="0" cap="none" spc="0" normalizeH="0" baseline="0" noProof="0" dirty="0">
                <a:ln>
                  <a:noFill/>
                </a:ln>
                <a:solidFill>
                  <a:srgbClr val="0A1533"/>
                </a:solidFill>
                <a:effectLst/>
                <a:uLnTx/>
                <a:uFillTx/>
                <a:latin typeface="Neucha"/>
                <a:cs typeface="Arial"/>
                <a:sym typeface="Arial"/>
              </a:rPr>
              <a:t>non-anginal pain </a:t>
            </a:r>
            <a:endParaRPr lang="en-US" dirty="0"/>
          </a:p>
        </p:txBody>
      </p:sp>
      <p:sp>
        <p:nvSpPr>
          <p:cNvPr id="22" name="TextBox 21">
            <a:extLst>
              <a:ext uri="{FF2B5EF4-FFF2-40B4-BE49-F238E27FC236}">
                <a16:creationId xmlns:a16="http://schemas.microsoft.com/office/drawing/2014/main" id="{55DA138D-585F-BF2C-7C57-482084FA7213}"/>
              </a:ext>
            </a:extLst>
          </p:cNvPr>
          <p:cNvSpPr txBox="1"/>
          <p:nvPr/>
        </p:nvSpPr>
        <p:spPr>
          <a:xfrm>
            <a:off x="3155133" y="4679996"/>
            <a:ext cx="878186" cy="246221"/>
          </a:xfrm>
          <a:prstGeom prst="rect">
            <a:avLst/>
          </a:prstGeom>
          <a:noFill/>
        </p:spPr>
        <p:txBody>
          <a:bodyPr wrap="square">
            <a:spAutoFit/>
          </a:bodyPr>
          <a:lstStyle/>
          <a:p>
            <a:r>
              <a:rPr kumimoji="0" lang="en-IN" sz="1000" b="0" i="0" u="none" strike="noStrike" kern="0" cap="none" spc="0" normalizeH="0" baseline="0" noProof="0" dirty="0">
                <a:ln>
                  <a:noFill/>
                </a:ln>
                <a:solidFill>
                  <a:srgbClr val="0A1533"/>
                </a:solidFill>
                <a:effectLst/>
                <a:uLnTx/>
                <a:uFillTx/>
                <a:latin typeface="Neucha"/>
                <a:cs typeface="Arial"/>
                <a:sym typeface="Arial"/>
              </a:rPr>
              <a:t>atypical angina </a:t>
            </a:r>
            <a:endParaRPr lang="en-US" dirty="0"/>
          </a:p>
        </p:txBody>
      </p:sp>
      <p:sp>
        <p:nvSpPr>
          <p:cNvPr id="24" name="TextBox 23">
            <a:extLst>
              <a:ext uri="{FF2B5EF4-FFF2-40B4-BE49-F238E27FC236}">
                <a16:creationId xmlns:a16="http://schemas.microsoft.com/office/drawing/2014/main" id="{7BF2F23C-99D2-ECA8-2A41-F18C8F5B6B7C}"/>
              </a:ext>
            </a:extLst>
          </p:cNvPr>
          <p:cNvSpPr txBox="1"/>
          <p:nvPr/>
        </p:nvSpPr>
        <p:spPr>
          <a:xfrm>
            <a:off x="4205335" y="4679995"/>
            <a:ext cx="878186" cy="246221"/>
          </a:xfrm>
          <a:prstGeom prst="rect">
            <a:avLst/>
          </a:prstGeom>
          <a:noFill/>
        </p:spPr>
        <p:txBody>
          <a:bodyPr wrap="square">
            <a:spAutoFit/>
          </a:bodyPr>
          <a:lstStyle/>
          <a:p>
            <a:r>
              <a:rPr lang="en-IN" sz="1000" dirty="0">
                <a:solidFill>
                  <a:schemeClr val="dk1"/>
                </a:solidFill>
                <a:latin typeface="Neucha"/>
              </a:rPr>
              <a:t>typical angina </a:t>
            </a:r>
            <a:endParaRPr lang="en-US" sz="1000" dirty="0"/>
          </a:p>
        </p:txBody>
      </p:sp>
    </p:spTree>
    <p:extLst>
      <p:ext uri="{BB962C8B-B14F-4D97-AF65-F5344CB8AC3E}">
        <p14:creationId xmlns:p14="http://schemas.microsoft.com/office/powerpoint/2010/main" val="67983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372525-41BF-5F3B-46F4-FFC541559A66}"/>
              </a:ext>
            </a:extLst>
          </p:cNvPr>
          <p:cNvPicPr>
            <a:picLocks noChangeAspect="1"/>
          </p:cNvPicPr>
          <p:nvPr/>
        </p:nvPicPr>
        <p:blipFill>
          <a:blip r:embed="rId2"/>
          <a:stretch>
            <a:fillRect/>
          </a:stretch>
        </p:blipFill>
        <p:spPr>
          <a:xfrm>
            <a:off x="1294644" y="1519075"/>
            <a:ext cx="4562947" cy="3470515"/>
          </a:xfrm>
          <a:prstGeom prst="rect">
            <a:avLst/>
          </a:prstGeom>
        </p:spPr>
      </p:pic>
      <p:sp>
        <p:nvSpPr>
          <p:cNvPr id="6" name="TextBox 5">
            <a:extLst>
              <a:ext uri="{FF2B5EF4-FFF2-40B4-BE49-F238E27FC236}">
                <a16:creationId xmlns:a16="http://schemas.microsoft.com/office/drawing/2014/main" id="{14321439-8AC1-EE29-3D9F-3585538EC6F3}"/>
              </a:ext>
            </a:extLst>
          </p:cNvPr>
          <p:cNvSpPr txBox="1"/>
          <p:nvPr/>
        </p:nvSpPr>
        <p:spPr>
          <a:xfrm>
            <a:off x="5933719" y="2571750"/>
            <a:ext cx="3020159" cy="954107"/>
          </a:xfrm>
          <a:prstGeom prst="rect">
            <a:avLst/>
          </a:prstGeom>
          <a:noFill/>
        </p:spPr>
        <p:txBody>
          <a:bodyPr wrap="square" rtlCol="0">
            <a:spAutoFit/>
          </a:bodyPr>
          <a:lstStyle/>
          <a:p>
            <a:pPr algn="ctr"/>
            <a:r>
              <a:rPr lang="en-US" dirty="0">
                <a:solidFill>
                  <a:schemeClr val="dk1"/>
                </a:solidFill>
                <a:latin typeface="Neucha"/>
              </a:rPr>
              <a:t>Not a single factor is significantly driving heart attack but all of them combined makes a big impact on the heart.</a:t>
            </a:r>
          </a:p>
          <a:p>
            <a:pPr algn="ctr"/>
            <a:endParaRPr lang="en-US" dirty="0"/>
          </a:p>
        </p:txBody>
      </p:sp>
    </p:spTree>
    <p:extLst>
      <p:ext uri="{BB962C8B-B14F-4D97-AF65-F5344CB8AC3E}">
        <p14:creationId xmlns:p14="http://schemas.microsoft.com/office/powerpoint/2010/main" val="2243834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grpSp>
        <p:nvGrpSpPr>
          <p:cNvPr id="1751" name="Google Shape;1751;p36"/>
          <p:cNvGrpSpPr/>
          <p:nvPr/>
        </p:nvGrpSpPr>
        <p:grpSpPr>
          <a:xfrm>
            <a:off x="4095158" y="1452683"/>
            <a:ext cx="953679" cy="953690"/>
            <a:chOff x="2768600" y="1372700"/>
            <a:chExt cx="794203" cy="627015"/>
          </a:xfrm>
        </p:grpSpPr>
        <p:sp>
          <p:nvSpPr>
            <p:cNvPr id="1752" name="Google Shape;1752;p36"/>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3" name="Google Shape;1753;p36"/>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36"/>
          <p:cNvSpPr txBox="1">
            <a:spLocks noGrp="1"/>
          </p:cNvSpPr>
          <p:nvPr>
            <p:ph type="ctrTitle"/>
          </p:nvPr>
        </p:nvSpPr>
        <p:spPr>
          <a:xfrm>
            <a:off x="2329391" y="2450591"/>
            <a:ext cx="4702500" cy="74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 Performance</a:t>
            </a:r>
          </a:p>
        </p:txBody>
      </p:sp>
      <p:sp>
        <p:nvSpPr>
          <p:cNvPr id="1756" name="Google Shape;1756;p36"/>
          <p:cNvSpPr txBox="1">
            <a:spLocks noGrp="1"/>
          </p:cNvSpPr>
          <p:nvPr>
            <p:ph type="title" idx="2"/>
          </p:nvPr>
        </p:nvSpPr>
        <p:spPr>
          <a:xfrm>
            <a:off x="3963000" y="1558320"/>
            <a:ext cx="1218000" cy="74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290637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4A75C-E9B4-0FE3-FA14-A0F1068F8433}"/>
              </a:ext>
            </a:extLst>
          </p:cNvPr>
          <p:cNvPicPr>
            <a:picLocks noChangeAspect="1"/>
          </p:cNvPicPr>
          <p:nvPr/>
        </p:nvPicPr>
        <p:blipFill>
          <a:blip r:embed="rId2"/>
          <a:stretch>
            <a:fillRect/>
          </a:stretch>
        </p:blipFill>
        <p:spPr>
          <a:xfrm>
            <a:off x="1360687" y="1183283"/>
            <a:ext cx="4424478" cy="3327878"/>
          </a:xfrm>
          <a:prstGeom prst="rect">
            <a:avLst/>
          </a:prstGeom>
        </p:spPr>
      </p:pic>
      <p:sp>
        <p:nvSpPr>
          <p:cNvPr id="4" name="TextBox 3">
            <a:extLst>
              <a:ext uri="{FF2B5EF4-FFF2-40B4-BE49-F238E27FC236}">
                <a16:creationId xmlns:a16="http://schemas.microsoft.com/office/drawing/2014/main" id="{F35B3846-492A-BE1D-6F15-7395A40C36FB}"/>
              </a:ext>
            </a:extLst>
          </p:cNvPr>
          <p:cNvSpPr txBox="1"/>
          <p:nvPr/>
        </p:nvSpPr>
        <p:spPr>
          <a:xfrm>
            <a:off x="5576935" y="2018923"/>
            <a:ext cx="3250193" cy="1384995"/>
          </a:xfrm>
          <a:prstGeom prst="rect">
            <a:avLst/>
          </a:prstGeom>
          <a:noFill/>
        </p:spPr>
        <p:txBody>
          <a:bodyPr wrap="square" rtlCol="0">
            <a:spAutoFit/>
          </a:bodyPr>
          <a:lstStyle/>
          <a:p>
            <a:pPr algn="ctr"/>
            <a:r>
              <a:rPr lang="en-IN" dirty="0">
                <a:solidFill>
                  <a:schemeClr val="dk1"/>
                </a:solidFill>
                <a:latin typeface="Neucha"/>
              </a:rPr>
              <a:t>Logistic regression emerges as the frontrunner with the highest accuracy score of approximately 81%, showcasing its efficacy in predicting heart attacks. In contrast, the decision tree model exhibits a moderately lower accuracy score of around 75%</a:t>
            </a:r>
            <a:endParaRPr lang="en-US" dirty="0">
              <a:solidFill>
                <a:schemeClr val="dk1"/>
              </a:solidFill>
              <a:latin typeface="Neucha"/>
            </a:endParaRPr>
          </a:p>
        </p:txBody>
      </p:sp>
    </p:spTree>
    <p:extLst>
      <p:ext uri="{BB962C8B-B14F-4D97-AF65-F5344CB8AC3E}">
        <p14:creationId xmlns:p14="http://schemas.microsoft.com/office/powerpoint/2010/main" val="2325445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E893F-6CDA-758E-7CCC-402B86BE5055}"/>
              </a:ext>
            </a:extLst>
          </p:cNvPr>
          <p:cNvPicPr>
            <a:picLocks noChangeAspect="1"/>
          </p:cNvPicPr>
          <p:nvPr/>
        </p:nvPicPr>
        <p:blipFill>
          <a:blip r:embed="rId2"/>
          <a:stretch>
            <a:fillRect/>
          </a:stretch>
        </p:blipFill>
        <p:spPr>
          <a:xfrm>
            <a:off x="439094" y="1282712"/>
            <a:ext cx="4241132" cy="2969469"/>
          </a:xfrm>
          <a:prstGeom prst="rect">
            <a:avLst/>
          </a:prstGeom>
        </p:spPr>
      </p:pic>
      <p:pic>
        <p:nvPicPr>
          <p:cNvPr id="4" name="Picture 3">
            <a:extLst>
              <a:ext uri="{FF2B5EF4-FFF2-40B4-BE49-F238E27FC236}">
                <a16:creationId xmlns:a16="http://schemas.microsoft.com/office/drawing/2014/main" id="{164CED0D-9E96-2062-F8A5-121956A8F43E}"/>
              </a:ext>
            </a:extLst>
          </p:cNvPr>
          <p:cNvPicPr>
            <a:picLocks noChangeAspect="1"/>
          </p:cNvPicPr>
          <p:nvPr/>
        </p:nvPicPr>
        <p:blipFill>
          <a:blip r:embed="rId3"/>
          <a:stretch>
            <a:fillRect/>
          </a:stretch>
        </p:blipFill>
        <p:spPr>
          <a:xfrm>
            <a:off x="4899541" y="1213231"/>
            <a:ext cx="3805365" cy="3038950"/>
          </a:xfrm>
          <a:prstGeom prst="rect">
            <a:avLst/>
          </a:prstGeom>
        </p:spPr>
      </p:pic>
      <p:sp>
        <p:nvSpPr>
          <p:cNvPr id="6" name="TextBox 5">
            <a:extLst>
              <a:ext uri="{FF2B5EF4-FFF2-40B4-BE49-F238E27FC236}">
                <a16:creationId xmlns:a16="http://schemas.microsoft.com/office/drawing/2014/main" id="{18F0C4BD-989A-81C8-6948-E08EB5751214}"/>
              </a:ext>
            </a:extLst>
          </p:cNvPr>
          <p:cNvSpPr txBox="1"/>
          <p:nvPr/>
        </p:nvSpPr>
        <p:spPr>
          <a:xfrm>
            <a:off x="439094" y="4432109"/>
            <a:ext cx="4024265" cy="577081"/>
          </a:xfrm>
          <a:prstGeom prst="rect">
            <a:avLst/>
          </a:prstGeom>
          <a:noFill/>
        </p:spPr>
        <p:txBody>
          <a:bodyPr wrap="square">
            <a:spAutoFit/>
          </a:bodyPr>
          <a:lstStyle/>
          <a:p>
            <a:r>
              <a:rPr lang="en-US" sz="1050" dirty="0">
                <a:solidFill>
                  <a:schemeClr val="dk1"/>
                </a:solidFill>
                <a:latin typeface="Neucha"/>
              </a:rPr>
              <a:t>Logistic Regression and Decision Tree exhibit comparable precision scores of around 82%, indicating similar ability to identify individuals at risk of heart attacks accurately. Random Forest is lowest.</a:t>
            </a:r>
          </a:p>
        </p:txBody>
      </p:sp>
      <p:sp>
        <p:nvSpPr>
          <p:cNvPr id="8" name="TextBox 7">
            <a:extLst>
              <a:ext uri="{FF2B5EF4-FFF2-40B4-BE49-F238E27FC236}">
                <a16:creationId xmlns:a16="http://schemas.microsoft.com/office/drawing/2014/main" id="{10A37576-A5BD-9727-85D9-DBAC97900BE2}"/>
              </a:ext>
            </a:extLst>
          </p:cNvPr>
          <p:cNvSpPr txBox="1"/>
          <p:nvPr/>
        </p:nvSpPr>
        <p:spPr>
          <a:xfrm>
            <a:off x="4899541" y="4418967"/>
            <a:ext cx="3944337" cy="577081"/>
          </a:xfrm>
          <a:prstGeom prst="rect">
            <a:avLst/>
          </a:prstGeom>
          <a:noFill/>
        </p:spPr>
        <p:txBody>
          <a:bodyPr wrap="square">
            <a:spAutoFit/>
          </a:bodyPr>
          <a:lstStyle/>
          <a:p>
            <a:pPr algn="l"/>
            <a:r>
              <a:rPr lang="en-IN" sz="1050" dirty="0">
                <a:solidFill>
                  <a:schemeClr val="dk1"/>
                </a:solidFill>
                <a:latin typeface="Neucha"/>
              </a:rPr>
              <a:t>Logistic Regression and Decision Tree show identical recall scores of 84%, indicating a similar ability to correctly identify individuals who had a heart attack. Random forest is lowest</a:t>
            </a:r>
          </a:p>
        </p:txBody>
      </p:sp>
    </p:spTree>
    <p:extLst>
      <p:ext uri="{BB962C8B-B14F-4D97-AF65-F5344CB8AC3E}">
        <p14:creationId xmlns:p14="http://schemas.microsoft.com/office/powerpoint/2010/main" val="702369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34"/>
          <p:cNvSpPr txBox="1">
            <a:spLocks noGrp="1"/>
          </p:cNvSpPr>
          <p:nvPr>
            <p:ph type="ctrTitle" idx="2"/>
          </p:nvPr>
        </p:nvSpPr>
        <p:spPr>
          <a:xfrm>
            <a:off x="2377500" y="422850"/>
            <a:ext cx="438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Table of Contents</a:t>
            </a:r>
            <a:endParaRPr sz="4000"/>
          </a:p>
        </p:txBody>
      </p:sp>
      <p:grpSp>
        <p:nvGrpSpPr>
          <p:cNvPr id="1694" name="Google Shape;1694;p34"/>
          <p:cNvGrpSpPr/>
          <p:nvPr/>
        </p:nvGrpSpPr>
        <p:grpSpPr>
          <a:xfrm>
            <a:off x="5507515" y="3071732"/>
            <a:ext cx="689289" cy="603816"/>
            <a:chOff x="2768600" y="1372700"/>
            <a:chExt cx="794203" cy="627015"/>
          </a:xfrm>
        </p:grpSpPr>
        <p:sp>
          <p:nvSpPr>
            <p:cNvPr id="1695" name="Google Shape;1695;p34"/>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6" name="Google Shape;1696;p34"/>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34"/>
          <p:cNvGrpSpPr/>
          <p:nvPr/>
        </p:nvGrpSpPr>
        <p:grpSpPr>
          <a:xfrm>
            <a:off x="1430935" y="3037762"/>
            <a:ext cx="689289" cy="603816"/>
            <a:chOff x="2768600" y="1372700"/>
            <a:chExt cx="794203" cy="627015"/>
          </a:xfrm>
        </p:grpSpPr>
        <p:sp>
          <p:nvSpPr>
            <p:cNvPr id="1698" name="Google Shape;1698;p34"/>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9" name="Google Shape;1699;p34"/>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34"/>
          <p:cNvGrpSpPr/>
          <p:nvPr/>
        </p:nvGrpSpPr>
        <p:grpSpPr>
          <a:xfrm>
            <a:off x="6787675" y="1329244"/>
            <a:ext cx="689289" cy="603816"/>
            <a:chOff x="2768600" y="1372700"/>
            <a:chExt cx="794203" cy="627015"/>
          </a:xfrm>
        </p:grpSpPr>
        <p:sp>
          <p:nvSpPr>
            <p:cNvPr id="1701" name="Google Shape;1701;p34"/>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2" name="Google Shape;1702;p34"/>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34"/>
          <p:cNvGrpSpPr/>
          <p:nvPr/>
        </p:nvGrpSpPr>
        <p:grpSpPr>
          <a:xfrm>
            <a:off x="4227355" y="1325639"/>
            <a:ext cx="689289" cy="603816"/>
            <a:chOff x="2768600" y="1372700"/>
            <a:chExt cx="794203" cy="627015"/>
          </a:xfrm>
        </p:grpSpPr>
        <p:sp>
          <p:nvSpPr>
            <p:cNvPr id="1704" name="Google Shape;1704;p34"/>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5" name="Google Shape;1705;p34"/>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34"/>
          <p:cNvGrpSpPr/>
          <p:nvPr/>
        </p:nvGrpSpPr>
        <p:grpSpPr>
          <a:xfrm>
            <a:off x="1667035" y="1332977"/>
            <a:ext cx="689289" cy="603816"/>
            <a:chOff x="2768600" y="1372700"/>
            <a:chExt cx="794203" cy="627015"/>
          </a:xfrm>
        </p:grpSpPr>
        <p:sp>
          <p:nvSpPr>
            <p:cNvPr id="1708" name="Google Shape;1708;p34"/>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9" name="Google Shape;1709;p34"/>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34"/>
          <p:cNvSpPr txBox="1">
            <a:spLocks noGrp="1"/>
          </p:cNvSpPr>
          <p:nvPr>
            <p:ph type="title"/>
          </p:nvPr>
        </p:nvSpPr>
        <p:spPr>
          <a:xfrm>
            <a:off x="1596968" y="1427025"/>
            <a:ext cx="829200" cy="4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11" name="Google Shape;1711;p34"/>
          <p:cNvSpPr txBox="1">
            <a:spLocks noGrp="1"/>
          </p:cNvSpPr>
          <p:nvPr>
            <p:ph type="subTitle" idx="3"/>
          </p:nvPr>
        </p:nvSpPr>
        <p:spPr>
          <a:xfrm>
            <a:off x="946380" y="1922291"/>
            <a:ext cx="2130600" cy="44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Disease</a:t>
            </a:r>
            <a:endParaRPr dirty="0"/>
          </a:p>
        </p:txBody>
      </p:sp>
      <p:sp>
        <p:nvSpPr>
          <p:cNvPr id="1713" name="Google Shape;1713;p34"/>
          <p:cNvSpPr txBox="1">
            <a:spLocks noGrp="1"/>
          </p:cNvSpPr>
          <p:nvPr>
            <p:ph type="title" idx="5"/>
          </p:nvPr>
        </p:nvSpPr>
        <p:spPr>
          <a:xfrm>
            <a:off x="4158104" y="1429400"/>
            <a:ext cx="829200" cy="4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14" name="Google Shape;1714;p34"/>
          <p:cNvSpPr txBox="1">
            <a:spLocks noGrp="1"/>
          </p:cNvSpPr>
          <p:nvPr>
            <p:ph type="subTitle" idx="6"/>
          </p:nvPr>
        </p:nvSpPr>
        <p:spPr>
          <a:xfrm>
            <a:off x="3506700" y="1924666"/>
            <a:ext cx="2130600" cy="44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Business Problem</a:t>
            </a:r>
            <a:endParaRPr dirty="0"/>
          </a:p>
        </p:txBody>
      </p:sp>
      <p:sp>
        <p:nvSpPr>
          <p:cNvPr id="1716" name="Google Shape;1716;p34"/>
          <p:cNvSpPr txBox="1">
            <a:spLocks noGrp="1"/>
          </p:cNvSpPr>
          <p:nvPr>
            <p:ph type="title" idx="8"/>
          </p:nvPr>
        </p:nvSpPr>
        <p:spPr>
          <a:xfrm>
            <a:off x="6717608" y="1429400"/>
            <a:ext cx="829200" cy="4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17" name="Google Shape;1717;p34"/>
          <p:cNvSpPr txBox="1">
            <a:spLocks noGrp="1"/>
          </p:cNvSpPr>
          <p:nvPr>
            <p:ph type="subTitle" idx="9"/>
          </p:nvPr>
        </p:nvSpPr>
        <p:spPr>
          <a:xfrm>
            <a:off x="6067020" y="1924675"/>
            <a:ext cx="2130600" cy="44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Our Solution</a:t>
            </a:r>
            <a:endParaRPr dirty="0"/>
          </a:p>
        </p:txBody>
      </p:sp>
      <p:sp>
        <p:nvSpPr>
          <p:cNvPr id="1719" name="Google Shape;1719;p34"/>
          <p:cNvSpPr txBox="1">
            <a:spLocks noGrp="1"/>
          </p:cNvSpPr>
          <p:nvPr>
            <p:ph type="title" idx="14"/>
          </p:nvPr>
        </p:nvSpPr>
        <p:spPr>
          <a:xfrm>
            <a:off x="1548300" y="3140554"/>
            <a:ext cx="829200" cy="4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20" name="Google Shape;1720;p34"/>
          <p:cNvSpPr txBox="1">
            <a:spLocks noGrp="1"/>
          </p:cNvSpPr>
          <p:nvPr>
            <p:ph type="subTitle" idx="15"/>
          </p:nvPr>
        </p:nvSpPr>
        <p:spPr>
          <a:xfrm>
            <a:off x="874034" y="3685279"/>
            <a:ext cx="2275067" cy="6867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Exploratory Data Analysis</a:t>
            </a:r>
            <a:endParaRPr dirty="0"/>
          </a:p>
        </p:txBody>
      </p:sp>
      <p:sp>
        <p:nvSpPr>
          <p:cNvPr id="1722" name="Google Shape;1722;p34"/>
          <p:cNvSpPr txBox="1">
            <a:spLocks noGrp="1"/>
          </p:cNvSpPr>
          <p:nvPr>
            <p:ph type="title" idx="17"/>
          </p:nvPr>
        </p:nvSpPr>
        <p:spPr>
          <a:xfrm>
            <a:off x="4109235" y="3085716"/>
            <a:ext cx="829200" cy="4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723" name="Google Shape;1723;p34"/>
          <p:cNvSpPr txBox="1">
            <a:spLocks noGrp="1"/>
          </p:cNvSpPr>
          <p:nvPr>
            <p:ph type="subTitle" idx="18"/>
          </p:nvPr>
        </p:nvSpPr>
        <p:spPr>
          <a:xfrm>
            <a:off x="6204819" y="3925893"/>
            <a:ext cx="2130600" cy="44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Business Implications</a:t>
            </a:r>
            <a:endParaRPr dirty="0"/>
          </a:p>
        </p:txBody>
      </p:sp>
      <p:sp>
        <p:nvSpPr>
          <p:cNvPr id="12" name="Google Shape;1722;p34">
            <a:extLst>
              <a:ext uri="{FF2B5EF4-FFF2-40B4-BE49-F238E27FC236}">
                <a16:creationId xmlns:a16="http://schemas.microsoft.com/office/drawing/2014/main" id="{A3B5CC12-C2ED-74AA-8D8D-EDAB159353C8}"/>
              </a:ext>
            </a:extLst>
          </p:cNvPr>
          <p:cNvSpPr txBox="1">
            <a:spLocks/>
          </p:cNvSpPr>
          <p:nvPr/>
        </p:nvSpPr>
        <p:spPr>
          <a:xfrm>
            <a:off x="6717608" y="3068608"/>
            <a:ext cx="829200" cy="44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9pPr>
          </a:lstStyle>
          <a:p>
            <a:r>
              <a:rPr lang="en" dirty="0"/>
              <a:t>06</a:t>
            </a:r>
          </a:p>
        </p:txBody>
      </p:sp>
      <p:sp>
        <p:nvSpPr>
          <p:cNvPr id="13" name="TextBox 12">
            <a:extLst>
              <a:ext uri="{FF2B5EF4-FFF2-40B4-BE49-F238E27FC236}">
                <a16:creationId xmlns:a16="http://schemas.microsoft.com/office/drawing/2014/main" id="{A5FAAE98-E524-D7C5-08D9-799691C1EA3D}"/>
              </a:ext>
            </a:extLst>
          </p:cNvPr>
          <p:cNvSpPr txBox="1"/>
          <p:nvPr/>
        </p:nvSpPr>
        <p:spPr>
          <a:xfrm>
            <a:off x="3506700" y="3738082"/>
            <a:ext cx="2210862" cy="400110"/>
          </a:xfrm>
          <a:prstGeom prst="rect">
            <a:avLst/>
          </a:prstGeom>
          <a:noFill/>
        </p:spPr>
        <p:txBody>
          <a:bodyPr wrap="none" rtlCol="0">
            <a:spAutoFit/>
          </a:bodyPr>
          <a:lstStyle/>
          <a:p>
            <a:r>
              <a:rPr lang="en-US" sz="2000" b="1" dirty="0">
                <a:solidFill>
                  <a:schemeClr val="dk1"/>
                </a:solidFill>
                <a:latin typeface="Roboto Condensed"/>
                <a:ea typeface="Roboto Condensed"/>
                <a:cs typeface="Roboto Condensed"/>
                <a:sym typeface="Roboto Condensed"/>
              </a:rPr>
              <a:t>Model Performance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5BC05-4CE1-99C7-D376-8400180D54EF}"/>
              </a:ext>
            </a:extLst>
          </p:cNvPr>
          <p:cNvPicPr>
            <a:picLocks noChangeAspect="1"/>
          </p:cNvPicPr>
          <p:nvPr/>
        </p:nvPicPr>
        <p:blipFill>
          <a:blip r:embed="rId2"/>
          <a:stretch>
            <a:fillRect/>
          </a:stretch>
        </p:blipFill>
        <p:spPr>
          <a:xfrm>
            <a:off x="111813" y="1444602"/>
            <a:ext cx="2862141" cy="2254295"/>
          </a:xfrm>
          <a:prstGeom prst="rect">
            <a:avLst/>
          </a:prstGeom>
        </p:spPr>
      </p:pic>
      <p:pic>
        <p:nvPicPr>
          <p:cNvPr id="4" name="Picture 3">
            <a:extLst>
              <a:ext uri="{FF2B5EF4-FFF2-40B4-BE49-F238E27FC236}">
                <a16:creationId xmlns:a16="http://schemas.microsoft.com/office/drawing/2014/main" id="{8978CAA8-F372-A764-63EA-FDCFFAD6953A}"/>
              </a:ext>
            </a:extLst>
          </p:cNvPr>
          <p:cNvPicPr>
            <a:picLocks noChangeAspect="1"/>
          </p:cNvPicPr>
          <p:nvPr/>
        </p:nvPicPr>
        <p:blipFill>
          <a:blip r:embed="rId3"/>
          <a:stretch>
            <a:fillRect/>
          </a:stretch>
        </p:blipFill>
        <p:spPr>
          <a:xfrm>
            <a:off x="3079425" y="1490012"/>
            <a:ext cx="2879680" cy="2254295"/>
          </a:xfrm>
          <a:prstGeom prst="rect">
            <a:avLst/>
          </a:prstGeom>
        </p:spPr>
      </p:pic>
      <p:pic>
        <p:nvPicPr>
          <p:cNvPr id="5" name="Picture 4">
            <a:extLst>
              <a:ext uri="{FF2B5EF4-FFF2-40B4-BE49-F238E27FC236}">
                <a16:creationId xmlns:a16="http://schemas.microsoft.com/office/drawing/2014/main" id="{D2D9A2DE-B217-A4A4-519F-307DDA06F27A}"/>
              </a:ext>
            </a:extLst>
          </p:cNvPr>
          <p:cNvPicPr>
            <a:picLocks noChangeAspect="1"/>
          </p:cNvPicPr>
          <p:nvPr/>
        </p:nvPicPr>
        <p:blipFill>
          <a:blip r:embed="rId4"/>
          <a:stretch>
            <a:fillRect/>
          </a:stretch>
        </p:blipFill>
        <p:spPr>
          <a:xfrm>
            <a:off x="6064576" y="1488553"/>
            <a:ext cx="2812004" cy="2166391"/>
          </a:xfrm>
          <a:prstGeom prst="rect">
            <a:avLst/>
          </a:prstGeom>
        </p:spPr>
      </p:pic>
      <p:sp>
        <p:nvSpPr>
          <p:cNvPr id="7" name="TextBox 6">
            <a:extLst>
              <a:ext uri="{FF2B5EF4-FFF2-40B4-BE49-F238E27FC236}">
                <a16:creationId xmlns:a16="http://schemas.microsoft.com/office/drawing/2014/main" id="{A8CFF55D-D17B-9384-0D1C-8B3B129AF63F}"/>
              </a:ext>
            </a:extLst>
          </p:cNvPr>
          <p:cNvSpPr txBox="1"/>
          <p:nvPr/>
        </p:nvSpPr>
        <p:spPr>
          <a:xfrm>
            <a:off x="2052196" y="3832211"/>
            <a:ext cx="4934138" cy="1169551"/>
          </a:xfrm>
          <a:prstGeom prst="rect">
            <a:avLst/>
          </a:prstGeom>
          <a:noFill/>
        </p:spPr>
        <p:txBody>
          <a:bodyPr wrap="square">
            <a:spAutoFit/>
          </a:bodyPr>
          <a:lstStyle/>
          <a:p>
            <a:pPr algn="ctr"/>
            <a:r>
              <a:rPr lang="en-IN" dirty="0">
                <a:solidFill>
                  <a:schemeClr val="dk1"/>
                </a:solidFill>
                <a:latin typeface="Neucha"/>
              </a:rPr>
              <a:t>The logistic regression model achieved an AUC score of 88%, indicating strong predictive power. The decision tree model scored slightly lower at 80%, while the random forest classifier outperformed both with an impressive 90% AUC score, showcasing its superior predictive performance.</a:t>
            </a:r>
            <a:endParaRPr lang="en-US" dirty="0">
              <a:solidFill>
                <a:schemeClr val="dk1"/>
              </a:solidFill>
              <a:latin typeface="Neucha"/>
            </a:endParaRPr>
          </a:p>
        </p:txBody>
      </p:sp>
    </p:spTree>
    <p:extLst>
      <p:ext uri="{BB962C8B-B14F-4D97-AF65-F5344CB8AC3E}">
        <p14:creationId xmlns:p14="http://schemas.microsoft.com/office/powerpoint/2010/main" val="1654885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4C3E9-E552-216D-DFBD-925631BC3349}"/>
              </a:ext>
            </a:extLst>
          </p:cNvPr>
          <p:cNvSpPr>
            <a:spLocks noGrp="1"/>
          </p:cNvSpPr>
          <p:nvPr>
            <p:ph type="ctrTitle"/>
          </p:nvPr>
        </p:nvSpPr>
        <p:spPr/>
        <p:txBody>
          <a:bodyPr/>
          <a:lstStyle/>
          <a:p>
            <a:r>
              <a:rPr lang="en-US" dirty="0"/>
              <a:t>Model Evaluation</a:t>
            </a:r>
          </a:p>
        </p:txBody>
      </p:sp>
      <p:sp>
        <p:nvSpPr>
          <p:cNvPr id="4" name="TextBox 3">
            <a:extLst>
              <a:ext uri="{FF2B5EF4-FFF2-40B4-BE49-F238E27FC236}">
                <a16:creationId xmlns:a16="http://schemas.microsoft.com/office/drawing/2014/main" id="{93E3F223-995A-0C0F-A8CA-76D2124388BF}"/>
              </a:ext>
            </a:extLst>
          </p:cNvPr>
          <p:cNvSpPr txBox="1"/>
          <p:nvPr/>
        </p:nvSpPr>
        <p:spPr>
          <a:xfrm>
            <a:off x="1036872" y="1496391"/>
            <a:ext cx="2521141" cy="2462213"/>
          </a:xfrm>
          <a:prstGeom prst="rect">
            <a:avLst/>
          </a:prstGeom>
          <a:noFill/>
        </p:spPr>
        <p:txBody>
          <a:bodyPr wrap="square">
            <a:spAutoFit/>
          </a:bodyPr>
          <a:lstStyle/>
          <a:p>
            <a:pPr algn="l"/>
            <a:r>
              <a:rPr lang="en-IN" b="1" dirty="0">
                <a:solidFill>
                  <a:schemeClr val="dk1"/>
                </a:solidFill>
                <a:latin typeface="Neucha"/>
              </a:rPr>
              <a:t>Logistic Regression</a:t>
            </a:r>
            <a:r>
              <a:rPr lang="en-IN" dirty="0">
                <a:solidFill>
                  <a:schemeClr val="dk1"/>
                </a:solidFill>
                <a:latin typeface="Neucha"/>
              </a:rPr>
              <a:t>:</a:t>
            </a:r>
          </a:p>
          <a:p>
            <a:pPr marL="742950" lvl="1" indent="-285750" algn="l">
              <a:buFont typeface="+mj-lt"/>
              <a:buAutoNum type="arabicPeriod"/>
            </a:pPr>
            <a:r>
              <a:rPr lang="en-IN" dirty="0">
                <a:solidFill>
                  <a:schemeClr val="dk1"/>
                </a:solidFill>
                <a:latin typeface="Neucha"/>
              </a:rPr>
              <a:t>Accuracy: 81%</a:t>
            </a:r>
          </a:p>
          <a:p>
            <a:pPr marL="742950" lvl="1" indent="-285750" algn="l">
              <a:buFont typeface="+mj-lt"/>
              <a:buAutoNum type="arabicPeriod"/>
            </a:pPr>
            <a:r>
              <a:rPr lang="en-IN" dirty="0">
                <a:solidFill>
                  <a:schemeClr val="dk1"/>
                </a:solidFill>
                <a:latin typeface="Neucha"/>
              </a:rPr>
              <a:t>AUC: 88%</a:t>
            </a:r>
          </a:p>
          <a:p>
            <a:pPr marL="457200" lvl="1" algn="l"/>
            <a:endParaRPr lang="en-IN" dirty="0">
              <a:solidFill>
                <a:schemeClr val="dk1"/>
              </a:solidFill>
              <a:latin typeface="Neucha"/>
            </a:endParaRPr>
          </a:p>
          <a:p>
            <a:pPr algn="l"/>
            <a:r>
              <a:rPr lang="en-IN" b="1" dirty="0">
                <a:solidFill>
                  <a:schemeClr val="dk1"/>
                </a:solidFill>
                <a:latin typeface="Neucha"/>
              </a:rPr>
              <a:t>Decision Tree:</a:t>
            </a:r>
          </a:p>
          <a:p>
            <a:pPr marL="742950" lvl="1" indent="-285750" algn="l">
              <a:buFont typeface="+mj-lt"/>
              <a:buAutoNum type="arabicPeriod"/>
            </a:pPr>
            <a:r>
              <a:rPr lang="en-IN" dirty="0">
                <a:solidFill>
                  <a:schemeClr val="dk1"/>
                </a:solidFill>
                <a:latin typeface="Neucha"/>
              </a:rPr>
              <a:t>Accuracy: 75%</a:t>
            </a:r>
          </a:p>
          <a:p>
            <a:pPr marL="742950" lvl="1" indent="-285750" algn="l">
              <a:buFont typeface="+mj-lt"/>
              <a:buAutoNum type="arabicPeriod"/>
            </a:pPr>
            <a:r>
              <a:rPr lang="en-IN" dirty="0">
                <a:solidFill>
                  <a:schemeClr val="dk1"/>
                </a:solidFill>
                <a:latin typeface="Neucha"/>
              </a:rPr>
              <a:t>AUC: 80%</a:t>
            </a:r>
          </a:p>
          <a:p>
            <a:pPr marL="457200" lvl="1" algn="l"/>
            <a:endParaRPr lang="en-IN" dirty="0">
              <a:solidFill>
                <a:schemeClr val="dk1"/>
              </a:solidFill>
              <a:latin typeface="Neucha"/>
            </a:endParaRPr>
          </a:p>
          <a:p>
            <a:pPr algn="l"/>
            <a:r>
              <a:rPr lang="en-IN" b="1" dirty="0">
                <a:solidFill>
                  <a:schemeClr val="dk1"/>
                </a:solidFill>
                <a:latin typeface="Neucha"/>
              </a:rPr>
              <a:t>Random Forest Classifier:</a:t>
            </a:r>
          </a:p>
          <a:p>
            <a:pPr marL="742950" lvl="1" indent="-285750" algn="l">
              <a:buFont typeface="+mj-lt"/>
              <a:buAutoNum type="arabicPeriod"/>
            </a:pPr>
            <a:r>
              <a:rPr lang="en-IN" dirty="0">
                <a:solidFill>
                  <a:schemeClr val="dk1"/>
                </a:solidFill>
                <a:latin typeface="Neucha"/>
              </a:rPr>
              <a:t>Accuracy: 79%</a:t>
            </a:r>
          </a:p>
          <a:p>
            <a:pPr marL="742950" lvl="1" indent="-285750" algn="l">
              <a:buFont typeface="+mj-lt"/>
              <a:buAutoNum type="arabicPeriod"/>
            </a:pPr>
            <a:r>
              <a:rPr lang="en-IN" dirty="0">
                <a:solidFill>
                  <a:schemeClr val="dk1"/>
                </a:solidFill>
                <a:latin typeface="Neucha"/>
              </a:rPr>
              <a:t>AUC: 90%</a:t>
            </a:r>
          </a:p>
        </p:txBody>
      </p:sp>
      <p:sp>
        <p:nvSpPr>
          <p:cNvPr id="6" name="TextBox 5">
            <a:extLst>
              <a:ext uri="{FF2B5EF4-FFF2-40B4-BE49-F238E27FC236}">
                <a16:creationId xmlns:a16="http://schemas.microsoft.com/office/drawing/2014/main" id="{5DE51521-34F8-ED05-3C5B-73CEDA3E082A}"/>
              </a:ext>
            </a:extLst>
          </p:cNvPr>
          <p:cNvSpPr txBox="1"/>
          <p:nvPr/>
        </p:nvSpPr>
        <p:spPr>
          <a:xfrm>
            <a:off x="3951838" y="2035001"/>
            <a:ext cx="4662534" cy="1384995"/>
          </a:xfrm>
          <a:prstGeom prst="rect">
            <a:avLst/>
          </a:prstGeom>
          <a:noFill/>
        </p:spPr>
        <p:txBody>
          <a:bodyPr wrap="square">
            <a:spAutoFit/>
          </a:bodyPr>
          <a:lstStyle/>
          <a:p>
            <a:pPr algn="ctr"/>
            <a:r>
              <a:rPr lang="en-IN" sz="1200" dirty="0">
                <a:solidFill>
                  <a:schemeClr val="dk1"/>
                </a:solidFill>
                <a:latin typeface="Neucha"/>
              </a:rPr>
              <a:t>Random Forest Classifier stands out with the highest AUC score of 90% and a competitive accuracy score of 79%. This indicates that the Random Forest Classifier not only predicts accurately but also has a strong ability to differentiate between individuals at risk of heart attacks and those who are not. Therefore, based on both AUC and accuracy, the Random Forest Classifier appears to be the preferred choice for predicting heart attacks in this context.</a:t>
            </a:r>
            <a:endParaRPr lang="en-US" sz="1200" dirty="0">
              <a:solidFill>
                <a:schemeClr val="dk1"/>
              </a:solidFill>
              <a:latin typeface="Neucha"/>
            </a:endParaRPr>
          </a:p>
        </p:txBody>
      </p:sp>
    </p:spTree>
    <p:extLst>
      <p:ext uri="{BB962C8B-B14F-4D97-AF65-F5344CB8AC3E}">
        <p14:creationId xmlns:p14="http://schemas.microsoft.com/office/powerpoint/2010/main" val="436651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grpSp>
        <p:nvGrpSpPr>
          <p:cNvPr id="1751" name="Google Shape;1751;p36"/>
          <p:cNvGrpSpPr/>
          <p:nvPr/>
        </p:nvGrpSpPr>
        <p:grpSpPr>
          <a:xfrm>
            <a:off x="4095158" y="1452683"/>
            <a:ext cx="953679" cy="953690"/>
            <a:chOff x="2768600" y="1372700"/>
            <a:chExt cx="794203" cy="627015"/>
          </a:xfrm>
        </p:grpSpPr>
        <p:sp>
          <p:nvSpPr>
            <p:cNvPr id="1752" name="Google Shape;1752;p36"/>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3" name="Google Shape;1753;p36"/>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36"/>
          <p:cNvSpPr txBox="1">
            <a:spLocks noGrp="1"/>
          </p:cNvSpPr>
          <p:nvPr>
            <p:ph type="ctrTitle"/>
          </p:nvPr>
        </p:nvSpPr>
        <p:spPr>
          <a:xfrm>
            <a:off x="2329391" y="2450591"/>
            <a:ext cx="4702500" cy="74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Business Implication</a:t>
            </a:r>
          </a:p>
        </p:txBody>
      </p:sp>
      <p:sp>
        <p:nvSpPr>
          <p:cNvPr id="1756" name="Google Shape;1756;p36"/>
          <p:cNvSpPr txBox="1">
            <a:spLocks noGrp="1"/>
          </p:cNvSpPr>
          <p:nvPr>
            <p:ph type="title" idx="2"/>
          </p:nvPr>
        </p:nvSpPr>
        <p:spPr>
          <a:xfrm>
            <a:off x="3963000" y="1558320"/>
            <a:ext cx="1218000" cy="74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390784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87E05A-64F7-2482-A23E-40B7E1A8F680}"/>
              </a:ext>
            </a:extLst>
          </p:cNvPr>
          <p:cNvSpPr txBox="1"/>
          <p:nvPr/>
        </p:nvSpPr>
        <p:spPr>
          <a:xfrm>
            <a:off x="1208638" y="1848839"/>
            <a:ext cx="6726724" cy="2001510"/>
          </a:xfrm>
          <a:prstGeom prst="rect">
            <a:avLst/>
          </a:prstGeom>
          <a:noFill/>
        </p:spPr>
        <p:txBody>
          <a:bodyPr wrap="square">
            <a:spAutoFit/>
          </a:bodyPr>
          <a:lstStyle/>
          <a:p>
            <a:pPr marL="171450" indent="-171450" algn="just">
              <a:lnSpc>
                <a:spcPct val="150000"/>
              </a:lnSpc>
              <a:buFont typeface="Wingdings" pitchFamily="2" charset="2"/>
              <a:buChar char="ü"/>
            </a:pPr>
            <a:r>
              <a:rPr lang="en-IN" b="1" dirty="0">
                <a:solidFill>
                  <a:schemeClr val="dk1"/>
                </a:solidFill>
                <a:latin typeface="Neucha"/>
              </a:rPr>
              <a:t>Early Detection</a:t>
            </a:r>
            <a:r>
              <a:rPr lang="en-IN" dirty="0">
                <a:solidFill>
                  <a:schemeClr val="dk1"/>
                </a:solidFill>
                <a:latin typeface="Neucha"/>
              </a:rPr>
              <a:t>: Identifying subtle patterns and risk factors for early detection of cardiovascular diseases.</a:t>
            </a:r>
          </a:p>
          <a:p>
            <a:pPr marL="171450" indent="-171450" algn="just">
              <a:lnSpc>
                <a:spcPct val="150000"/>
              </a:lnSpc>
              <a:buFont typeface="Wingdings" pitchFamily="2" charset="2"/>
              <a:buChar char="ü"/>
            </a:pPr>
            <a:r>
              <a:rPr lang="en-IN" b="1" dirty="0">
                <a:solidFill>
                  <a:schemeClr val="dk1"/>
                </a:solidFill>
                <a:latin typeface="Neucha"/>
              </a:rPr>
              <a:t>Personalized Medicine</a:t>
            </a:r>
            <a:r>
              <a:rPr lang="en-IN" dirty="0">
                <a:solidFill>
                  <a:schemeClr val="dk1"/>
                </a:solidFill>
                <a:latin typeface="Neucha"/>
              </a:rPr>
              <a:t>: Tailoring treatment plans based on individual health profiles.</a:t>
            </a:r>
          </a:p>
          <a:p>
            <a:pPr marL="171450" indent="-171450" algn="just">
              <a:lnSpc>
                <a:spcPct val="150000"/>
              </a:lnSpc>
              <a:buFont typeface="Wingdings" pitchFamily="2" charset="2"/>
              <a:buChar char="ü"/>
            </a:pPr>
            <a:r>
              <a:rPr lang="en-IN" dirty="0">
                <a:solidFill>
                  <a:schemeClr val="dk1"/>
                </a:solidFill>
                <a:latin typeface="Neucha"/>
              </a:rPr>
              <a:t>Efficient Resource Allocation: Prioritizing high-risk patients for preventive care measures, and optimizing hospital resources.</a:t>
            </a:r>
          </a:p>
          <a:p>
            <a:pPr marL="171450" indent="-171450" algn="just">
              <a:lnSpc>
                <a:spcPct val="150000"/>
              </a:lnSpc>
              <a:buFont typeface="Wingdings" pitchFamily="2" charset="2"/>
              <a:buChar char="ü"/>
            </a:pPr>
            <a:r>
              <a:rPr lang="en-IN" b="1" dirty="0">
                <a:solidFill>
                  <a:schemeClr val="dk1"/>
                </a:solidFill>
                <a:latin typeface="Neucha"/>
              </a:rPr>
              <a:t>Continuous Learning</a:t>
            </a:r>
            <a:r>
              <a:rPr lang="en-IN" dirty="0">
                <a:solidFill>
                  <a:schemeClr val="dk1"/>
                </a:solidFill>
                <a:latin typeface="Neucha"/>
              </a:rPr>
              <a:t>: Ability to adapt and evolve for continuous improvement.</a:t>
            </a:r>
          </a:p>
        </p:txBody>
      </p:sp>
    </p:spTree>
    <p:extLst>
      <p:ext uri="{BB962C8B-B14F-4D97-AF65-F5344CB8AC3E}">
        <p14:creationId xmlns:p14="http://schemas.microsoft.com/office/powerpoint/2010/main" val="2540574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4" name="Google Shape;1954;p46"/>
          <p:cNvSpPr txBox="1">
            <a:spLocks noGrp="1"/>
          </p:cNvSpPr>
          <p:nvPr>
            <p:ph type="ctrTitle"/>
          </p:nvPr>
        </p:nvSpPr>
        <p:spPr>
          <a:xfrm>
            <a:off x="1374900" y="1728450"/>
            <a:ext cx="6394200" cy="16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Neucha"/>
                <a:ea typeface="Neucha"/>
                <a:cs typeface="Neucha"/>
                <a:sym typeface="Neucha"/>
              </a:rPr>
              <a:t>“Let your heart be your guide, for within its beat lies the wisdom of a lifetime.”</a:t>
            </a:r>
            <a:endParaRPr sz="3000" dirty="0">
              <a:latin typeface="Neucha"/>
              <a:ea typeface="Neucha"/>
              <a:cs typeface="Neucha"/>
              <a:sym typeface="Neuch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60" name="Google Shape;2160;p53"/>
          <p:cNvSpPr/>
          <p:nvPr/>
        </p:nvSpPr>
        <p:spPr>
          <a:xfrm rot="-1688558">
            <a:off x="1152238" y="970101"/>
            <a:ext cx="3053824" cy="3203349"/>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txBox="1">
            <a:spLocks noGrp="1"/>
          </p:cNvSpPr>
          <p:nvPr>
            <p:ph type="subTitle" idx="1"/>
          </p:nvPr>
        </p:nvSpPr>
        <p:spPr>
          <a:xfrm>
            <a:off x="4366104" y="1536519"/>
            <a:ext cx="4035512" cy="316772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itchFamily="2" charset="2"/>
              <a:buChar char="ü"/>
            </a:pPr>
            <a:r>
              <a:rPr lang="en-IN" sz="1400" dirty="0">
                <a:latin typeface="Neucha"/>
                <a:cs typeface="Arial"/>
                <a:sym typeface="Arial"/>
              </a:rPr>
              <a:t>Regular check-ups promote heart health, reducing disease risk.</a:t>
            </a:r>
            <a:br>
              <a:rPr lang="en-IN" sz="1400" dirty="0">
                <a:latin typeface="Neucha"/>
                <a:cs typeface="Arial"/>
                <a:sym typeface="Arial"/>
              </a:rPr>
            </a:br>
            <a:endParaRPr lang="en-IN" sz="1400" dirty="0">
              <a:latin typeface="Neucha"/>
              <a:cs typeface="Arial"/>
              <a:sym typeface="Arial"/>
            </a:endParaRPr>
          </a:p>
          <a:p>
            <a:pPr marL="285750" lvl="0" indent="-285750" algn="l" rtl="0">
              <a:spcBef>
                <a:spcPts val="0"/>
              </a:spcBef>
              <a:spcAft>
                <a:spcPts val="0"/>
              </a:spcAft>
              <a:buFont typeface="Wingdings" pitchFamily="2" charset="2"/>
              <a:buChar char="ü"/>
            </a:pPr>
            <a:r>
              <a:rPr lang="en-IN" sz="1400" dirty="0">
                <a:latin typeface="Neucha"/>
                <a:cs typeface="Arial"/>
                <a:sym typeface="Arial"/>
              </a:rPr>
              <a:t>Diet, exercise, and stress management are crucial for heart health.</a:t>
            </a:r>
            <a:br>
              <a:rPr lang="en-IN" sz="1400" dirty="0">
                <a:latin typeface="Neucha"/>
                <a:cs typeface="Arial"/>
                <a:sym typeface="Arial"/>
              </a:rPr>
            </a:br>
            <a:endParaRPr lang="en-IN" sz="1400" dirty="0">
              <a:latin typeface="Neucha"/>
              <a:cs typeface="Arial"/>
              <a:sym typeface="Arial"/>
            </a:endParaRPr>
          </a:p>
          <a:p>
            <a:pPr marL="285750" lvl="0" indent="-285750" algn="l" rtl="0">
              <a:spcBef>
                <a:spcPts val="0"/>
              </a:spcBef>
              <a:spcAft>
                <a:spcPts val="0"/>
              </a:spcAft>
              <a:buFont typeface="Wingdings" pitchFamily="2" charset="2"/>
              <a:buChar char="ü"/>
            </a:pPr>
            <a:r>
              <a:rPr lang="en-IN" sz="1400" dirty="0">
                <a:latin typeface="Neucha"/>
                <a:cs typeface="Arial"/>
                <a:sym typeface="Arial"/>
              </a:rPr>
              <a:t>Monitoring blood pressure and cholesterol aids early detection.</a:t>
            </a:r>
            <a:br>
              <a:rPr lang="en-IN" sz="1400" dirty="0">
                <a:latin typeface="Neucha"/>
                <a:cs typeface="Arial"/>
                <a:sym typeface="Arial"/>
              </a:rPr>
            </a:br>
            <a:endParaRPr lang="en-IN" sz="1400" dirty="0">
              <a:latin typeface="Neucha"/>
              <a:cs typeface="Arial"/>
              <a:sym typeface="Arial"/>
            </a:endParaRPr>
          </a:p>
          <a:p>
            <a:pPr marL="285750" lvl="0" indent="-285750" algn="l" rtl="0">
              <a:spcBef>
                <a:spcPts val="0"/>
              </a:spcBef>
              <a:spcAft>
                <a:spcPts val="0"/>
              </a:spcAft>
              <a:buFont typeface="Wingdings" pitchFamily="2" charset="2"/>
              <a:buChar char="ü"/>
            </a:pPr>
            <a:r>
              <a:rPr lang="en-IN" sz="1400" dirty="0">
                <a:latin typeface="Neucha"/>
                <a:cs typeface="Arial"/>
                <a:sym typeface="Arial"/>
              </a:rPr>
              <a:t>Prompt medical attention manages potential cardiac issues.</a:t>
            </a:r>
            <a:br>
              <a:rPr lang="en-IN" sz="1400" dirty="0">
                <a:latin typeface="Neucha"/>
                <a:cs typeface="Arial"/>
                <a:sym typeface="Arial"/>
              </a:rPr>
            </a:br>
            <a:endParaRPr lang="en-IN" sz="1400" dirty="0">
              <a:latin typeface="Neucha"/>
              <a:cs typeface="Arial"/>
              <a:sym typeface="Arial"/>
            </a:endParaRPr>
          </a:p>
          <a:p>
            <a:pPr marL="285750" lvl="0" indent="-285750" algn="l" rtl="0">
              <a:spcBef>
                <a:spcPts val="0"/>
              </a:spcBef>
              <a:spcAft>
                <a:spcPts val="0"/>
              </a:spcAft>
              <a:buFont typeface="Wingdings" pitchFamily="2" charset="2"/>
              <a:buChar char="ü"/>
            </a:pPr>
            <a:r>
              <a:rPr lang="en-IN" sz="1400" dirty="0">
                <a:latin typeface="Neucha"/>
                <a:cs typeface="Arial"/>
                <a:sym typeface="Arial"/>
              </a:rPr>
              <a:t>Embrace recommendations to control heart health for better well-being.</a:t>
            </a:r>
          </a:p>
        </p:txBody>
      </p:sp>
      <p:sp>
        <p:nvSpPr>
          <p:cNvPr id="2162" name="Google Shape;2162;p53"/>
          <p:cNvSpPr txBox="1">
            <a:spLocks noGrp="1"/>
          </p:cNvSpPr>
          <p:nvPr>
            <p:ph type="ctrTitle"/>
          </p:nvPr>
        </p:nvSpPr>
        <p:spPr>
          <a:xfrm>
            <a:off x="4068343" y="575035"/>
            <a:ext cx="2478665" cy="6689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Conclusions</a:t>
            </a:r>
            <a:endParaRPr dirty="0"/>
          </a:p>
        </p:txBody>
      </p:sp>
      <p:pic>
        <p:nvPicPr>
          <p:cNvPr id="2" name="Picture 1">
            <a:extLst>
              <a:ext uri="{FF2B5EF4-FFF2-40B4-BE49-F238E27FC236}">
                <a16:creationId xmlns:a16="http://schemas.microsoft.com/office/drawing/2014/main" id="{DDAE7A73-FDF0-9450-8EB0-CB4CDBB72ED5}"/>
              </a:ext>
            </a:extLst>
          </p:cNvPr>
          <p:cNvPicPr>
            <a:picLocks noChangeAspect="1"/>
          </p:cNvPicPr>
          <p:nvPr/>
        </p:nvPicPr>
        <p:blipFill>
          <a:blip r:embed="rId3"/>
          <a:stretch>
            <a:fillRect/>
          </a:stretch>
        </p:blipFill>
        <p:spPr>
          <a:xfrm>
            <a:off x="1432874" y="1654523"/>
            <a:ext cx="2478665" cy="171084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55"/>
          <p:cNvSpPr txBox="1">
            <a:spLocks noGrp="1"/>
          </p:cNvSpPr>
          <p:nvPr>
            <p:ph type="ctrTitle"/>
          </p:nvPr>
        </p:nvSpPr>
        <p:spPr>
          <a:xfrm>
            <a:off x="566092" y="2034367"/>
            <a:ext cx="7704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grpSp>
        <p:nvGrpSpPr>
          <p:cNvPr id="1751" name="Google Shape;1751;p36"/>
          <p:cNvGrpSpPr/>
          <p:nvPr/>
        </p:nvGrpSpPr>
        <p:grpSpPr>
          <a:xfrm>
            <a:off x="4095158" y="1452683"/>
            <a:ext cx="953679" cy="953690"/>
            <a:chOff x="2768600" y="1372700"/>
            <a:chExt cx="794203" cy="627015"/>
          </a:xfrm>
        </p:grpSpPr>
        <p:sp>
          <p:nvSpPr>
            <p:cNvPr id="1752" name="Google Shape;1752;p36"/>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3" name="Google Shape;1753;p36"/>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36"/>
          <p:cNvSpPr txBox="1">
            <a:spLocks noGrp="1"/>
          </p:cNvSpPr>
          <p:nvPr>
            <p:ph type="ctrTitle"/>
          </p:nvPr>
        </p:nvSpPr>
        <p:spPr>
          <a:xfrm>
            <a:off x="2220750" y="2480250"/>
            <a:ext cx="47025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Disease</a:t>
            </a:r>
            <a:endParaRPr dirty="0"/>
          </a:p>
        </p:txBody>
      </p:sp>
      <p:sp>
        <p:nvSpPr>
          <p:cNvPr id="1756" name="Google Shape;1756;p36"/>
          <p:cNvSpPr txBox="1">
            <a:spLocks noGrp="1"/>
          </p:cNvSpPr>
          <p:nvPr>
            <p:ph type="title" idx="2"/>
          </p:nvPr>
        </p:nvSpPr>
        <p:spPr>
          <a:xfrm>
            <a:off x="3963000" y="1558320"/>
            <a:ext cx="1218000" cy="74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3113289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35"/>
          <p:cNvSpPr txBox="1">
            <a:spLocks noGrp="1"/>
          </p:cNvSpPr>
          <p:nvPr>
            <p:ph type="subTitle" idx="1"/>
          </p:nvPr>
        </p:nvSpPr>
        <p:spPr>
          <a:xfrm>
            <a:off x="669577" y="1433292"/>
            <a:ext cx="3987129" cy="2631713"/>
          </a:xfrm>
          <a:prstGeom prst="rect">
            <a:avLst/>
          </a:prstGeom>
        </p:spPr>
        <p:txBody>
          <a:bodyPr spcFirstLastPara="1" wrap="square" lIns="91425" tIns="91425" rIns="91425" bIns="91425" anchor="t" anchorCtr="0">
            <a:noAutofit/>
          </a:bodyPr>
          <a:lstStyle/>
          <a:p>
            <a:pPr marL="0" indent="0" algn="just"/>
            <a:r>
              <a:rPr lang="en-IN" sz="1400" dirty="0">
                <a:latin typeface="Neucha"/>
                <a:cs typeface="Arial"/>
              </a:rPr>
              <a:t>Cardiovascular diseases remain the primary cause of global mortality, impacting populations worldwide irrespective of socioeconomic status.</a:t>
            </a:r>
          </a:p>
          <a:p>
            <a:pPr marL="0" indent="0" algn="just"/>
            <a:endParaRPr lang="en-IN" sz="1400" dirty="0">
              <a:latin typeface="Neucha"/>
              <a:cs typeface="Arial"/>
            </a:endParaRPr>
          </a:p>
          <a:p>
            <a:pPr marL="0" indent="0" algn="just"/>
            <a:r>
              <a:rPr lang="en-IN" sz="1400" dirty="0">
                <a:latin typeface="Neucha"/>
                <a:cs typeface="Arial"/>
              </a:rPr>
              <a:t>Timely diagnosis and continuous monitoring are pivotal in reducing mortality rates associated with heart conditions.</a:t>
            </a:r>
          </a:p>
          <a:p>
            <a:pPr marL="0" indent="0" algn="just"/>
            <a:endParaRPr lang="en-IN" sz="1400" dirty="0">
              <a:latin typeface="Neucha"/>
              <a:cs typeface="Arial"/>
            </a:endParaRPr>
          </a:p>
          <a:p>
            <a:pPr marL="0" indent="0" algn="just"/>
            <a:r>
              <a:rPr lang="en-IN" sz="1400" dirty="0">
                <a:latin typeface="Neucha"/>
                <a:cs typeface="Arial"/>
              </a:rPr>
              <a:t>Proposing the implementation of a machine learning-based model to detect potential heart failure.</a:t>
            </a:r>
          </a:p>
          <a:p>
            <a:pPr marL="0" indent="0" algn="just"/>
            <a:endParaRPr lang="en-IN" sz="1400" dirty="0">
              <a:latin typeface="Neucha"/>
              <a:cs typeface="Arial"/>
            </a:endParaRPr>
          </a:p>
          <a:p>
            <a:pPr marL="0" indent="0" algn="just"/>
            <a:r>
              <a:rPr lang="en-IN" sz="1400" dirty="0">
                <a:latin typeface="Neucha"/>
                <a:cs typeface="Arial"/>
              </a:rPr>
              <a:t>Access to a comprehensive dataset comprising relevant variables is essential for accurately predicting the likelihood of heart failure.</a:t>
            </a:r>
          </a:p>
        </p:txBody>
      </p:sp>
      <p:sp>
        <p:nvSpPr>
          <p:cNvPr id="1729" name="Google Shape;1729;p35"/>
          <p:cNvSpPr txBox="1">
            <a:spLocks noGrp="1"/>
          </p:cNvSpPr>
          <p:nvPr>
            <p:ph type="ctrTitle"/>
          </p:nvPr>
        </p:nvSpPr>
        <p:spPr>
          <a:xfrm>
            <a:off x="1154149" y="664910"/>
            <a:ext cx="29169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Introduction</a:t>
            </a:r>
            <a:endParaRPr sz="4000" dirty="0"/>
          </a:p>
        </p:txBody>
      </p:sp>
      <p:grpSp>
        <p:nvGrpSpPr>
          <p:cNvPr id="1730" name="Google Shape;1730;p35"/>
          <p:cNvGrpSpPr/>
          <p:nvPr/>
        </p:nvGrpSpPr>
        <p:grpSpPr>
          <a:xfrm rot="512230">
            <a:off x="5395371" y="1853994"/>
            <a:ext cx="1830972" cy="1435512"/>
            <a:chOff x="5132575" y="2709875"/>
            <a:chExt cx="325950" cy="255550"/>
          </a:xfrm>
        </p:grpSpPr>
        <p:sp>
          <p:nvSpPr>
            <p:cNvPr id="1731" name="Google Shape;1731;p35"/>
            <p:cNvSpPr/>
            <p:nvPr/>
          </p:nvSpPr>
          <p:spPr>
            <a:xfrm>
              <a:off x="5265200" y="2789450"/>
              <a:ext cx="106550" cy="104475"/>
            </a:xfrm>
            <a:custGeom>
              <a:avLst/>
              <a:gdLst/>
              <a:ahLst/>
              <a:cxnLst/>
              <a:rect l="l" t="t" r="r" b="b"/>
              <a:pathLst>
                <a:path w="4262" h="4179" extrusionOk="0">
                  <a:moveTo>
                    <a:pt x="2515" y="0"/>
                  </a:moveTo>
                  <a:cubicBezTo>
                    <a:pt x="2489" y="0"/>
                    <a:pt x="2463" y="4"/>
                    <a:pt x="2439" y="11"/>
                  </a:cubicBezTo>
                  <a:cubicBezTo>
                    <a:pt x="2341" y="42"/>
                    <a:pt x="2239" y="56"/>
                    <a:pt x="2137" y="56"/>
                  </a:cubicBezTo>
                  <a:cubicBezTo>
                    <a:pt x="2045" y="56"/>
                    <a:pt x="1951" y="45"/>
                    <a:pt x="1858" y="23"/>
                  </a:cubicBezTo>
                  <a:cubicBezTo>
                    <a:pt x="1847" y="21"/>
                    <a:pt x="1836" y="20"/>
                    <a:pt x="1826" y="20"/>
                  </a:cubicBezTo>
                  <a:cubicBezTo>
                    <a:pt x="1713" y="20"/>
                    <a:pt x="1626" y="127"/>
                    <a:pt x="1626" y="243"/>
                  </a:cubicBezTo>
                  <a:cubicBezTo>
                    <a:pt x="1626" y="290"/>
                    <a:pt x="1649" y="348"/>
                    <a:pt x="1649" y="383"/>
                  </a:cubicBezTo>
                  <a:cubicBezTo>
                    <a:pt x="1649" y="441"/>
                    <a:pt x="1673" y="476"/>
                    <a:pt x="1707" y="499"/>
                  </a:cubicBezTo>
                  <a:cubicBezTo>
                    <a:pt x="1673" y="777"/>
                    <a:pt x="1707" y="1044"/>
                    <a:pt x="1673" y="1346"/>
                  </a:cubicBezTo>
                  <a:cubicBezTo>
                    <a:pt x="1653" y="1584"/>
                    <a:pt x="1652" y="1646"/>
                    <a:pt x="1638" y="1646"/>
                  </a:cubicBezTo>
                  <a:cubicBezTo>
                    <a:pt x="1622" y="1646"/>
                    <a:pt x="1593" y="1577"/>
                    <a:pt x="1511" y="1577"/>
                  </a:cubicBezTo>
                  <a:cubicBezTo>
                    <a:pt x="1485" y="1577"/>
                    <a:pt x="1454" y="1584"/>
                    <a:pt x="1417" y="1602"/>
                  </a:cubicBezTo>
                  <a:cubicBezTo>
                    <a:pt x="1307" y="1654"/>
                    <a:pt x="1162" y="1666"/>
                    <a:pt x="1015" y="1666"/>
                  </a:cubicBezTo>
                  <a:cubicBezTo>
                    <a:pt x="898" y="1666"/>
                    <a:pt x="780" y="1658"/>
                    <a:pt x="678" y="1658"/>
                  </a:cubicBezTo>
                  <a:cubicBezTo>
                    <a:pt x="652" y="1658"/>
                    <a:pt x="628" y="1659"/>
                    <a:pt x="604" y="1660"/>
                  </a:cubicBezTo>
                  <a:cubicBezTo>
                    <a:pt x="1" y="1683"/>
                    <a:pt x="24" y="1892"/>
                    <a:pt x="59" y="2461"/>
                  </a:cubicBezTo>
                  <a:cubicBezTo>
                    <a:pt x="59" y="2530"/>
                    <a:pt x="152" y="2623"/>
                    <a:pt x="233" y="2623"/>
                  </a:cubicBezTo>
                  <a:cubicBezTo>
                    <a:pt x="468" y="2623"/>
                    <a:pt x="827" y="2565"/>
                    <a:pt x="1119" y="2565"/>
                  </a:cubicBezTo>
                  <a:cubicBezTo>
                    <a:pt x="1217" y="2565"/>
                    <a:pt x="1307" y="2571"/>
                    <a:pt x="1382" y="2588"/>
                  </a:cubicBezTo>
                  <a:cubicBezTo>
                    <a:pt x="1835" y="2728"/>
                    <a:pt x="1626" y="3285"/>
                    <a:pt x="1649" y="3633"/>
                  </a:cubicBezTo>
                  <a:cubicBezTo>
                    <a:pt x="1661" y="4179"/>
                    <a:pt x="1951" y="4133"/>
                    <a:pt x="2427" y="4156"/>
                  </a:cubicBezTo>
                  <a:cubicBezTo>
                    <a:pt x="2532" y="4156"/>
                    <a:pt x="2601" y="4086"/>
                    <a:pt x="2613" y="3982"/>
                  </a:cubicBezTo>
                  <a:cubicBezTo>
                    <a:pt x="2636" y="3796"/>
                    <a:pt x="2439" y="2821"/>
                    <a:pt x="2613" y="2647"/>
                  </a:cubicBezTo>
                  <a:cubicBezTo>
                    <a:pt x="2653" y="2610"/>
                    <a:pt x="2754" y="2597"/>
                    <a:pt x="2882" y="2597"/>
                  </a:cubicBezTo>
                  <a:cubicBezTo>
                    <a:pt x="3187" y="2597"/>
                    <a:pt x="3637" y="2670"/>
                    <a:pt x="3738" y="2670"/>
                  </a:cubicBezTo>
                  <a:cubicBezTo>
                    <a:pt x="3743" y="2670"/>
                    <a:pt x="3747" y="2670"/>
                    <a:pt x="3751" y="2670"/>
                  </a:cubicBezTo>
                  <a:cubicBezTo>
                    <a:pt x="4238" y="2647"/>
                    <a:pt x="4261" y="2217"/>
                    <a:pt x="4227" y="1741"/>
                  </a:cubicBezTo>
                  <a:cubicBezTo>
                    <a:pt x="4216" y="1601"/>
                    <a:pt x="4125" y="1531"/>
                    <a:pt x="4000" y="1531"/>
                  </a:cubicBezTo>
                  <a:cubicBezTo>
                    <a:pt x="3991" y="1531"/>
                    <a:pt x="3981" y="1531"/>
                    <a:pt x="3971" y="1532"/>
                  </a:cubicBezTo>
                  <a:cubicBezTo>
                    <a:pt x="3542" y="1590"/>
                    <a:pt x="3135" y="1602"/>
                    <a:pt x="2717" y="1602"/>
                  </a:cubicBezTo>
                  <a:cubicBezTo>
                    <a:pt x="2717" y="1126"/>
                    <a:pt x="2729" y="650"/>
                    <a:pt x="2717" y="174"/>
                  </a:cubicBezTo>
                  <a:cubicBezTo>
                    <a:pt x="2717" y="54"/>
                    <a:pt x="2615" y="0"/>
                    <a:pt x="2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5242850" y="2742925"/>
              <a:ext cx="13275" cy="16700"/>
            </a:xfrm>
            <a:custGeom>
              <a:avLst/>
              <a:gdLst/>
              <a:ahLst/>
              <a:cxnLst/>
              <a:rect l="l" t="t" r="r" b="b"/>
              <a:pathLst>
                <a:path w="531" h="668" extrusionOk="0">
                  <a:moveTo>
                    <a:pt x="377" y="0"/>
                  </a:moveTo>
                  <a:cubicBezTo>
                    <a:pt x="355" y="0"/>
                    <a:pt x="333" y="8"/>
                    <a:pt x="314" y="26"/>
                  </a:cubicBezTo>
                  <a:cubicBezTo>
                    <a:pt x="175" y="177"/>
                    <a:pt x="1" y="421"/>
                    <a:pt x="140" y="618"/>
                  </a:cubicBezTo>
                  <a:cubicBezTo>
                    <a:pt x="163" y="647"/>
                    <a:pt x="213" y="668"/>
                    <a:pt x="258" y="668"/>
                  </a:cubicBezTo>
                  <a:cubicBezTo>
                    <a:pt x="303" y="668"/>
                    <a:pt x="343" y="647"/>
                    <a:pt x="349" y="595"/>
                  </a:cubicBezTo>
                  <a:cubicBezTo>
                    <a:pt x="361" y="502"/>
                    <a:pt x="349" y="433"/>
                    <a:pt x="372" y="351"/>
                  </a:cubicBezTo>
                  <a:cubicBezTo>
                    <a:pt x="407" y="270"/>
                    <a:pt x="430" y="212"/>
                    <a:pt x="477" y="154"/>
                  </a:cubicBezTo>
                  <a:cubicBezTo>
                    <a:pt x="531" y="91"/>
                    <a:pt x="452" y="0"/>
                    <a:pt x="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5134600" y="2757950"/>
              <a:ext cx="320725" cy="161750"/>
            </a:xfrm>
            <a:custGeom>
              <a:avLst/>
              <a:gdLst/>
              <a:ahLst/>
              <a:cxnLst/>
              <a:rect l="l" t="t" r="r" b="b"/>
              <a:pathLst>
                <a:path w="12829" h="6470" extrusionOk="0">
                  <a:moveTo>
                    <a:pt x="3970" y="1"/>
                  </a:moveTo>
                  <a:cubicBezTo>
                    <a:pt x="3932" y="1"/>
                    <a:pt x="3893" y="20"/>
                    <a:pt x="3878" y="64"/>
                  </a:cubicBezTo>
                  <a:cubicBezTo>
                    <a:pt x="3855" y="157"/>
                    <a:pt x="3832" y="250"/>
                    <a:pt x="3808" y="343"/>
                  </a:cubicBezTo>
                  <a:cubicBezTo>
                    <a:pt x="3774" y="354"/>
                    <a:pt x="3774" y="401"/>
                    <a:pt x="3797" y="424"/>
                  </a:cubicBezTo>
                  <a:cubicBezTo>
                    <a:pt x="3588" y="1213"/>
                    <a:pt x="3402" y="1979"/>
                    <a:pt x="3158" y="2746"/>
                  </a:cubicBezTo>
                  <a:cubicBezTo>
                    <a:pt x="3042" y="3140"/>
                    <a:pt x="3065" y="3419"/>
                    <a:pt x="2706" y="3616"/>
                  </a:cubicBezTo>
                  <a:cubicBezTo>
                    <a:pt x="2288" y="3837"/>
                    <a:pt x="1800" y="3965"/>
                    <a:pt x="1382" y="4185"/>
                  </a:cubicBezTo>
                  <a:cubicBezTo>
                    <a:pt x="1034" y="4359"/>
                    <a:pt x="372" y="4522"/>
                    <a:pt x="175" y="4917"/>
                  </a:cubicBezTo>
                  <a:cubicBezTo>
                    <a:pt x="1" y="5288"/>
                    <a:pt x="233" y="6031"/>
                    <a:pt x="349" y="6391"/>
                  </a:cubicBezTo>
                  <a:cubicBezTo>
                    <a:pt x="366" y="6443"/>
                    <a:pt x="416" y="6469"/>
                    <a:pt x="462" y="6469"/>
                  </a:cubicBezTo>
                  <a:cubicBezTo>
                    <a:pt x="509" y="6469"/>
                    <a:pt x="552" y="6443"/>
                    <a:pt x="558" y="6391"/>
                  </a:cubicBezTo>
                  <a:cubicBezTo>
                    <a:pt x="662" y="5787"/>
                    <a:pt x="349" y="5067"/>
                    <a:pt x="1034" y="4754"/>
                  </a:cubicBezTo>
                  <a:cubicBezTo>
                    <a:pt x="1742" y="4417"/>
                    <a:pt x="2439" y="4069"/>
                    <a:pt x="3193" y="3837"/>
                  </a:cubicBezTo>
                  <a:cubicBezTo>
                    <a:pt x="3251" y="3825"/>
                    <a:pt x="3298" y="3756"/>
                    <a:pt x="3298" y="3698"/>
                  </a:cubicBezTo>
                  <a:cubicBezTo>
                    <a:pt x="3414" y="2618"/>
                    <a:pt x="3774" y="1561"/>
                    <a:pt x="3983" y="505"/>
                  </a:cubicBezTo>
                  <a:cubicBezTo>
                    <a:pt x="5376" y="598"/>
                    <a:pt x="6815" y="563"/>
                    <a:pt x="8220" y="586"/>
                  </a:cubicBezTo>
                  <a:cubicBezTo>
                    <a:pt x="8940" y="598"/>
                    <a:pt x="9660" y="644"/>
                    <a:pt x="10379" y="656"/>
                  </a:cubicBezTo>
                  <a:cubicBezTo>
                    <a:pt x="10809" y="671"/>
                    <a:pt x="11371" y="723"/>
                    <a:pt x="11887" y="723"/>
                  </a:cubicBezTo>
                  <a:cubicBezTo>
                    <a:pt x="12180" y="723"/>
                    <a:pt x="12458" y="706"/>
                    <a:pt x="12690" y="656"/>
                  </a:cubicBezTo>
                  <a:cubicBezTo>
                    <a:pt x="12829" y="621"/>
                    <a:pt x="12748" y="308"/>
                    <a:pt x="12631" y="284"/>
                  </a:cubicBezTo>
                  <a:cubicBezTo>
                    <a:pt x="12380" y="225"/>
                    <a:pt x="12085" y="207"/>
                    <a:pt x="11781" y="207"/>
                  </a:cubicBezTo>
                  <a:cubicBezTo>
                    <a:pt x="11312" y="207"/>
                    <a:pt x="10820" y="250"/>
                    <a:pt x="10426" y="250"/>
                  </a:cubicBezTo>
                  <a:cubicBezTo>
                    <a:pt x="9636" y="238"/>
                    <a:pt x="8858" y="192"/>
                    <a:pt x="8069" y="192"/>
                  </a:cubicBezTo>
                  <a:cubicBezTo>
                    <a:pt x="7332" y="185"/>
                    <a:pt x="6534" y="118"/>
                    <a:pt x="5749" y="118"/>
                  </a:cubicBezTo>
                  <a:cubicBezTo>
                    <a:pt x="5162" y="118"/>
                    <a:pt x="4582" y="155"/>
                    <a:pt x="4041" y="284"/>
                  </a:cubicBezTo>
                  <a:cubicBezTo>
                    <a:pt x="4052" y="226"/>
                    <a:pt x="4064" y="157"/>
                    <a:pt x="4064" y="99"/>
                  </a:cubicBezTo>
                  <a:cubicBezTo>
                    <a:pt x="4077" y="38"/>
                    <a:pt x="4024" y="1"/>
                    <a:pt x="39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5198450" y="2902600"/>
              <a:ext cx="38350" cy="44275"/>
            </a:xfrm>
            <a:custGeom>
              <a:avLst/>
              <a:gdLst/>
              <a:ahLst/>
              <a:cxnLst/>
              <a:rect l="l" t="t" r="r" b="b"/>
              <a:pathLst>
                <a:path w="1534" h="1771" extrusionOk="0">
                  <a:moveTo>
                    <a:pt x="1381" y="0"/>
                  </a:moveTo>
                  <a:cubicBezTo>
                    <a:pt x="902" y="0"/>
                    <a:pt x="481" y="340"/>
                    <a:pt x="268" y="767"/>
                  </a:cubicBezTo>
                  <a:cubicBezTo>
                    <a:pt x="128" y="1023"/>
                    <a:pt x="1" y="1650"/>
                    <a:pt x="384" y="1766"/>
                  </a:cubicBezTo>
                  <a:cubicBezTo>
                    <a:pt x="392" y="1769"/>
                    <a:pt x="403" y="1770"/>
                    <a:pt x="415" y="1770"/>
                  </a:cubicBezTo>
                  <a:cubicBezTo>
                    <a:pt x="453" y="1770"/>
                    <a:pt x="503" y="1755"/>
                    <a:pt x="511" y="1719"/>
                  </a:cubicBezTo>
                  <a:cubicBezTo>
                    <a:pt x="569" y="1580"/>
                    <a:pt x="523" y="1476"/>
                    <a:pt x="511" y="1336"/>
                  </a:cubicBezTo>
                  <a:cubicBezTo>
                    <a:pt x="500" y="1174"/>
                    <a:pt x="546" y="1000"/>
                    <a:pt x="628" y="849"/>
                  </a:cubicBezTo>
                  <a:cubicBezTo>
                    <a:pt x="802" y="524"/>
                    <a:pt x="1127" y="303"/>
                    <a:pt x="1452" y="152"/>
                  </a:cubicBezTo>
                  <a:cubicBezTo>
                    <a:pt x="1533" y="129"/>
                    <a:pt x="1510" y="1"/>
                    <a:pt x="1429" y="1"/>
                  </a:cubicBezTo>
                  <a:cubicBezTo>
                    <a:pt x="1413" y="0"/>
                    <a:pt x="1397" y="0"/>
                    <a:pt x="1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5349950" y="2904775"/>
              <a:ext cx="38350" cy="41625"/>
            </a:xfrm>
            <a:custGeom>
              <a:avLst/>
              <a:gdLst/>
              <a:ahLst/>
              <a:cxnLst/>
              <a:rect l="l" t="t" r="r" b="b"/>
              <a:pathLst>
                <a:path w="1534" h="1665" extrusionOk="0">
                  <a:moveTo>
                    <a:pt x="1160" y="1"/>
                  </a:moveTo>
                  <a:cubicBezTo>
                    <a:pt x="823" y="1"/>
                    <a:pt x="540" y="177"/>
                    <a:pt x="349" y="495"/>
                  </a:cubicBezTo>
                  <a:cubicBezTo>
                    <a:pt x="175" y="762"/>
                    <a:pt x="1" y="1389"/>
                    <a:pt x="291" y="1656"/>
                  </a:cubicBezTo>
                  <a:cubicBezTo>
                    <a:pt x="303" y="1661"/>
                    <a:pt x="320" y="1664"/>
                    <a:pt x="337" y="1664"/>
                  </a:cubicBezTo>
                  <a:cubicBezTo>
                    <a:pt x="355" y="1664"/>
                    <a:pt x="372" y="1661"/>
                    <a:pt x="384" y="1656"/>
                  </a:cubicBezTo>
                  <a:cubicBezTo>
                    <a:pt x="593" y="1481"/>
                    <a:pt x="523" y="1156"/>
                    <a:pt x="581" y="924"/>
                  </a:cubicBezTo>
                  <a:cubicBezTo>
                    <a:pt x="697" y="495"/>
                    <a:pt x="1046" y="321"/>
                    <a:pt x="1429" y="204"/>
                  </a:cubicBezTo>
                  <a:cubicBezTo>
                    <a:pt x="1510" y="170"/>
                    <a:pt x="1533" y="65"/>
                    <a:pt x="1452" y="42"/>
                  </a:cubicBezTo>
                  <a:cubicBezTo>
                    <a:pt x="1351" y="14"/>
                    <a:pt x="1254" y="1"/>
                    <a:pt x="1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5345025" y="2900225"/>
              <a:ext cx="70250" cy="65200"/>
            </a:xfrm>
            <a:custGeom>
              <a:avLst/>
              <a:gdLst/>
              <a:ahLst/>
              <a:cxnLst/>
              <a:rect l="l" t="t" r="r" b="b"/>
              <a:pathLst>
                <a:path w="2810" h="2608" extrusionOk="0">
                  <a:moveTo>
                    <a:pt x="1366" y="301"/>
                  </a:moveTo>
                  <a:cubicBezTo>
                    <a:pt x="1460" y="301"/>
                    <a:pt x="1555" y="314"/>
                    <a:pt x="1649" y="340"/>
                  </a:cubicBezTo>
                  <a:cubicBezTo>
                    <a:pt x="2090" y="456"/>
                    <a:pt x="2461" y="909"/>
                    <a:pt x="2496" y="1373"/>
                  </a:cubicBezTo>
                  <a:cubicBezTo>
                    <a:pt x="2566" y="1968"/>
                    <a:pt x="2034" y="2309"/>
                    <a:pt x="1494" y="2309"/>
                  </a:cubicBezTo>
                  <a:cubicBezTo>
                    <a:pt x="1402" y="2309"/>
                    <a:pt x="1309" y="2299"/>
                    <a:pt x="1219" y="2279"/>
                  </a:cubicBezTo>
                  <a:cubicBezTo>
                    <a:pt x="581" y="2139"/>
                    <a:pt x="221" y="1524"/>
                    <a:pt x="465" y="920"/>
                  </a:cubicBezTo>
                  <a:cubicBezTo>
                    <a:pt x="558" y="712"/>
                    <a:pt x="720" y="537"/>
                    <a:pt x="906" y="421"/>
                  </a:cubicBezTo>
                  <a:cubicBezTo>
                    <a:pt x="1046" y="340"/>
                    <a:pt x="1204" y="301"/>
                    <a:pt x="1366" y="301"/>
                  </a:cubicBezTo>
                  <a:close/>
                  <a:moveTo>
                    <a:pt x="1438" y="0"/>
                  </a:moveTo>
                  <a:cubicBezTo>
                    <a:pt x="1203" y="0"/>
                    <a:pt x="971" y="55"/>
                    <a:pt x="778" y="166"/>
                  </a:cubicBezTo>
                  <a:cubicBezTo>
                    <a:pt x="407" y="352"/>
                    <a:pt x="209" y="688"/>
                    <a:pt x="140" y="1095"/>
                  </a:cubicBezTo>
                  <a:cubicBezTo>
                    <a:pt x="0" y="1849"/>
                    <a:pt x="523" y="2476"/>
                    <a:pt x="1277" y="2592"/>
                  </a:cubicBezTo>
                  <a:cubicBezTo>
                    <a:pt x="1348" y="2603"/>
                    <a:pt x="1418" y="2608"/>
                    <a:pt x="1487" y="2608"/>
                  </a:cubicBezTo>
                  <a:cubicBezTo>
                    <a:pt x="2182" y="2608"/>
                    <a:pt x="2789" y="2092"/>
                    <a:pt x="2810" y="1385"/>
                  </a:cubicBezTo>
                  <a:cubicBezTo>
                    <a:pt x="2810" y="1153"/>
                    <a:pt x="2752" y="909"/>
                    <a:pt x="2636" y="700"/>
                  </a:cubicBezTo>
                  <a:cubicBezTo>
                    <a:pt x="2589" y="619"/>
                    <a:pt x="2543" y="537"/>
                    <a:pt x="2485" y="468"/>
                  </a:cubicBezTo>
                  <a:cubicBezTo>
                    <a:pt x="2250" y="160"/>
                    <a:pt x="1840" y="0"/>
                    <a:pt x="143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5367950" y="2920600"/>
              <a:ext cx="25575" cy="24225"/>
            </a:xfrm>
            <a:custGeom>
              <a:avLst/>
              <a:gdLst/>
              <a:ahLst/>
              <a:cxnLst/>
              <a:rect l="l" t="t" r="r" b="b"/>
              <a:pathLst>
                <a:path w="1023" h="969" extrusionOk="0">
                  <a:moveTo>
                    <a:pt x="500" y="180"/>
                  </a:moveTo>
                  <a:cubicBezTo>
                    <a:pt x="527" y="180"/>
                    <a:pt x="554" y="183"/>
                    <a:pt x="581" y="187"/>
                  </a:cubicBezTo>
                  <a:cubicBezTo>
                    <a:pt x="732" y="233"/>
                    <a:pt x="825" y="361"/>
                    <a:pt x="848" y="512"/>
                  </a:cubicBezTo>
                  <a:cubicBezTo>
                    <a:pt x="858" y="700"/>
                    <a:pt x="699" y="812"/>
                    <a:pt x="536" y="812"/>
                  </a:cubicBezTo>
                  <a:cubicBezTo>
                    <a:pt x="508" y="812"/>
                    <a:pt x="480" y="809"/>
                    <a:pt x="453" y="802"/>
                  </a:cubicBezTo>
                  <a:cubicBezTo>
                    <a:pt x="267" y="744"/>
                    <a:pt x="151" y="558"/>
                    <a:pt x="221" y="361"/>
                  </a:cubicBezTo>
                  <a:cubicBezTo>
                    <a:pt x="244" y="303"/>
                    <a:pt x="291" y="245"/>
                    <a:pt x="349" y="222"/>
                  </a:cubicBezTo>
                  <a:cubicBezTo>
                    <a:pt x="395" y="191"/>
                    <a:pt x="447" y="180"/>
                    <a:pt x="500" y="180"/>
                  </a:cubicBezTo>
                  <a:close/>
                  <a:moveTo>
                    <a:pt x="515" y="1"/>
                  </a:moveTo>
                  <a:cubicBezTo>
                    <a:pt x="431" y="1"/>
                    <a:pt x="348" y="20"/>
                    <a:pt x="279" y="59"/>
                  </a:cubicBezTo>
                  <a:cubicBezTo>
                    <a:pt x="151" y="129"/>
                    <a:pt x="70" y="245"/>
                    <a:pt x="47" y="407"/>
                  </a:cubicBezTo>
                  <a:cubicBezTo>
                    <a:pt x="0" y="686"/>
                    <a:pt x="186" y="918"/>
                    <a:pt x="465" y="965"/>
                  </a:cubicBezTo>
                  <a:cubicBezTo>
                    <a:pt x="486" y="967"/>
                    <a:pt x="508" y="969"/>
                    <a:pt x="529" y="969"/>
                  </a:cubicBezTo>
                  <a:cubicBezTo>
                    <a:pt x="785" y="969"/>
                    <a:pt x="1022" y="780"/>
                    <a:pt x="1022" y="512"/>
                  </a:cubicBezTo>
                  <a:cubicBezTo>
                    <a:pt x="1022" y="419"/>
                    <a:pt x="999" y="338"/>
                    <a:pt x="964" y="268"/>
                  </a:cubicBezTo>
                  <a:cubicBezTo>
                    <a:pt x="941" y="233"/>
                    <a:pt x="929" y="210"/>
                    <a:pt x="894" y="175"/>
                  </a:cubicBezTo>
                  <a:cubicBezTo>
                    <a:pt x="806" y="58"/>
                    <a:pt x="659" y="1"/>
                    <a:pt x="515"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5192350" y="2897325"/>
              <a:ext cx="69975" cy="65200"/>
            </a:xfrm>
            <a:custGeom>
              <a:avLst/>
              <a:gdLst/>
              <a:ahLst/>
              <a:cxnLst/>
              <a:rect l="l" t="t" r="r" b="b"/>
              <a:pathLst>
                <a:path w="2799" h="2608" extrusionOk="0">
                  <a:moveTo>
                    <a:pt x="1378" y="301"/>
                  </a:moveTo>
                  <a:cubicBezTo>
                    <a:pt x="1472" y="301"/>
                    <a:pt x="1567" y="314"/>
                    <a:pt x="1661" y="340"/>
                  </a:cubicBezTo>
                  <a:cubicBezTo>
                    <a:pt x="2102" y="456"/>
                    <a:pt x="2474" y="897"/>
                    <a:pt x="2508" y="1373"/>
                  </a:cubicBezTo>
                  <a:cubicBezTo>
                    <a:pt x="2578" y="1968"/>
                    <a:pt x="2046" y="2309"/>
                    <a:pt x="1506" y="2309"/>
                  </a:cubicBezTo>
                  <a:cubicBezTo>
                    <a:pt x="1414" y="2309"/>
                    <a:pt x="1321" y="2299"/>
                    <a:pt x="1231" y="2279"/>
                  </a:cubicBezTo>
                  <a:cubicBezTo>
                    <a:pt x="593" y="2139"/>
                    <a:pt x="233" y="1524"/>
                    <a:pt x="477" y="920"/>
                  </a:cubicBezTo>
                  <a:cubicBezTo>
                    <a:pt x="570" y="711"/>
                    <a:pt x="732" y="537"/>
                    <a:pt x="918" y="421"/>
                  </a:cubicBezTo>
                  <a:cubicBezTo>
                    <a:pt x="1058" y="340"/>
                    <a:pt x="1216" y="301"/>
                    <a:pt x="1378" y="301"/>
                  </a:cubicBezTo>
                  <a:close/>
                  <a:moveTo>
                    <a:pt x="1427" y="0"/>
                  </a:moveTo>
                  <a:cubicBezTo>
                    <a:pt x="1192" y="0"/>
                    <a:pt x="960" y="55"/>
                    <a:pt x="767" y="166"/>
                  </a:cubicBezTo>
                  <a:cubicBezTo>
                    <a:pt x="407" y="363"/>
                    <a:pt x="210" y="688"/>
                    <a:pt x="129" y="1095"/>
                  </a:cubicBezTo>
                  <a:cubicBezTo>
                    <a:pt x="1" y="1849"/>
                    <a:pt x="523" y="2476"/>
                    <a:pt x="1278" y="2592"/>
                  </a:cubicBezTo>
                  <a:cubicBezTo>
                    <a:pt x="1347" y="2603"/>
                    <a:pt x="1416" y="2608"/>
                    <a:pt x="1485" y="2608"/>
                  </a:cubicBezTo>
                  <a:cubicBezTo>
                    <a:pt x="2172" y="2608"/>
                    <a:pt x="2788" y="2092"/>
                    <a:pt x="2799" y="1385"/>
                  </a:cubicBezTo>
                  <a:cubicBezTo>
                    <a:pt x="2799" y="1153"/>
                    <a:pt x="2741" y="909"/>
                    <a:pt x="2625" y="700"/>
                  </a:cubicBezTo>
                  <a:cubicBezTo>
                    <a:pt x="2590" y="619"/>
                    <a:pt x="2543" y="537"/>
                    <a:pt x="2485" y="468"/>
                  </a:cubicBezTo>
                  <a:cubicBezTo>
                    <a:pt x="2243" y="160"/>
                    <a:pt x="1830" y="0"/>
                    <a:pt x="142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5215575" y="2917700"/>
              <a:ext cx="25575" cy="24225"/>
            </a:xfrm>
            <a:custGeom>
              <a:avLst/>
              <a:gdLst/>
              <a:ahLst/>
              <a:cxnLst/>
              <a:rect l="l" t="t" r="r" b="b"/>
              <a:pathLst>
                <a:path w="1023" h="969" extrusionOk="0">
                  <a:moveTo>
                    <a:pt x="500" y="180"/>
                  </a:moveTo>
                  <a:cubicBezTo>
                    <a:pt x="527" y="180"/>
                    <a:pt x="554" y="183"/>
                    <a:pt x="581" y="187"/>
                  </a:cubicBezTo>
                  <a:cubicBezTo>
                    <a:pt x="732" y="233"/>
                    <a:pt x="825" y="361"/>
                    <a:pt x="848" y="512"/>
                  </a:cubicBezTo>
                  <a:cubicBezTo>
                    <a:pt x="858" y="700"/>
                    <a:pt x="699" y="812"/>
                    <a:pt x="537" y="812"/>
                  </a:cubicBezTo>
                  <a:cubicBezTo>
                    <a:pt x="509" y="812"/>
                    <a:pt x="481" y="809"/>
                    <a:pt x="453" y="802"/>
                  </a:cubicBezTo>
                  <a:cubicBezTo>
                    <a:pt x="244" y="744"/>
                    <a:pt x="152" y="558"/>
                    <a:pt x="221" y="361"/>
                  </a:cubicBezTo>
                  <a:cubicBezTo>
                    <a:pt x="244" y="303"/>
                    <a:pt x="291" y="245"/>
                    <a:pt x="349" y="221"/>
                  </a:cubicBezTo>
                  <a:cubicBezTo>
                    <a:pt x="395" y="191"/>
                    <a:pt x="447" y="180"/>
                    <a:pt x="500" y="180"/>
                  </a:cubicBezTo>
                  <a:close/>
                  <a:moveTo>
                    <a:pt x="515" y="1"/>
                  </a:moveTo>
                  <a:cubicBezTo>
                    <a:pt x="431" y="1"/>
                    <a:pt x="348" y="20"/>
                    <a:pt x="279" y="59"/>
                  </a:cubicBezTo>
                  <a:cubicBezTo>
                    <a:pt x="152" y="152"/>
                    <a:pt x="59" y="268"/>
                    <a:pt x="47" y="407"/>
                  </a:cubicBezTo>
                  <a:cubicBezTo>
                    <a:pt x="1" y="686"/>
                    <a:pt x="186" y="918"/>
                    <a:pt x="465" y="964"/>
                  </a:cubicBezTo>
                  <a:cubicBezTo>
                    <a:pt x="486" y="967"/>
                    <a:pt x="508" y="968"/>
                    <a:pt x="529" y="968"/>
                  </a:cubicBezTo>
                  <a:cubicBezTo>
                    <a:pt x="785" y="968"/>
                    <a:pt x="1022" y="780"/>
                    <a:pt x="1022" y="512"/>
                  </a:cubicBezTo>
                  <a:cubicBezTo>
                    <a:pt x="1022" y="419"/>
                    <a:pt x="999" y="338"/>
                    <a:pt x="964" y="268"/>
                  </a:cubicBezTo>
                  <a:cubicBezTo>
                    <a:pt x="941" y="233"/>
                    <a:pt x="929" y="210"/>
                    <a:pt x="895" y="175"/>
                  </a:cubicBezTo>
                  <a:cubicBezTo>
                    <a:pt x="807" y="58"/>
                    <a:pt x="659" y="1"/>
                    <a:pt x="515"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5132575" y="2738825"/>
              <a:ext cx="325950" cy="204125"/>
            </a:xfrm>
            <a:custGeom>
              <a:avLst/>
              <a:gdLst/>
              <a:ahLst/>
              <a:cxnLst/>
              <a:rect l="l" t="t" r="r" b="b"/>
              <a:pathLst>
                <a:path w="13038" h="8165" extrusionOk="0">
                  <a:moveTo>
                    <a:pt x="4779" y="264"/>
                  </a:moveTo>
                  <a:cubicBezTo>
                    <a:pt x="4846" y="264"/>
                    <a:pt x="4911" y="303"/>
                    <a:pt x="4957" y="399"/>
                  </a:cubicBezTo>
                  <a:cubicBezTo>
                    <a:pt x="4992" y="469"/>
                    <a:pt x="4992" y="574"/>
                    <a:pt x="5004" y="666"/>
                  </a:cubicBezTo>
                  <a:lnTo>
                    <a:pt x="4505" y="666"/>
                  </a:lnTo>
                  <a:cubicBezTo>
                    <a:pt x="4505" y="608"/>
                    <a:pt x="4505" y="574"/>
                    <a:pt x="4528" y="527"/>
                  </a:cubicBezTo>
                  <a:cubicBezTo>
                    <a:pt x="4543" y="386"/>
                    <a:pt x="4662" y="264"/>
                    <a:pt x="4779" y="264"/>
                  </a:cubicBezTo>
                  <a:close/>
                  <a:moveTo>
                    <a:pt x="3831" y="1572"/>
                  </a:moveTo>
                  <a:cubicBezTo>
                    <a:pt x="4168" y="1816"/>
                    <a:pt x="3971" y="2292"/>
                    <a:pt x="3878" y="2663"/>
                  </a:cubicBezTo>
                  <a:cubicBezTo>
                    <a:pt x="3797" y="2919"/>
                    <a:pt x="3715" y="3197"/>
                    <a:pt x="3564" y="3429"/>
                  </a:cubicBezTo>
                  <a:cubicBezTo>
                    <a:pt x="3495" y="3557"/>
                    <a:pt x="3390" y="3627"/>
                    <a:pt x="3274" y="3708"/>
                  </a:cubicBezTo>
                  <a:cubicBezTo>
                    <a:pt x="3355" y="3487"/>
                    <a:pt x="3390" y="3255"/>
                    <a:pt x="3448" y="3069"/>
                  </a:cubicBezTo>
                  <a:cubicBezTo>
                    <a:pt x="3588" y="2570"/>
                    <a:pt x="3715" y="2083"/>
                    <a:pt x="3831" y="1572"/>
                  </a:cubicBezTo>
                  <a:close/>
                  <a:moveTo>
                    <a:pt x="407" y="5647"/>
                  </a:moveTo>
                  <a:cubicBezTo>
                    <a:pt x="476" y="5751"/>
                    <a:pt x="465" y="5867"/>
                    <a:pt x="430" y="6007"/>
                  </a:cubicBezTo>
                  <a:cubicBezTo>
                    <a:pt x="418" y="6088"/>
                    <a:pt x="395" y="6169"/>
                    <a:pt x="349" y="6227"/>
                  </a:cubicBezTo>
                  <a:cubicBezTo>
                    <a:pt x="337" y="5995"/>
                    <a:pt x="337" y="5809"/>
                    <a:pt x="407" y="5647"/>
                  </a:cubicBezTo>
                  <a:close/>
                  <a:moveTo>
                    <a:pt x="3971" y="991"/>
                  </a:moveTo>
                  <a:cubicBezTo>
                    <a:pt x="6896" y="1212"/>
                    <a:pt x="9822" y="1038"/>
                    <a:pt x="12736" y="1224"/>
                  </a:cubicBezTo>
                  <a:cubicBezTo>
                    <a:pt x="12585" y="3429"/>
                    <a:pt x="12852" y="5635"/>
                    <a:pt x="12678" y="7841"/>
                  </a:cubicBezTo>
                  <a:cubicBezTo>
                    <a:pt x="12364" y="7806"/>
                    <a:pt x="12062" y="7783"/>
                    <a:pt x="11737" y="7783"/>
                  </a:cubicBezTo>
                  <a:cubicBezTo>
                    <a:pt x="11888" y="7017"/>
                    <a:pt x="11076" y="6065"/>
                    <a:pt x="10402" y="5914"/>
                  </a:cubicBezTo>
                  <a:cubicBezTo>
                    <a:pt x="10259" y="5880"/>
                    <a:pt x="10117" y="5864"/>
                    <a:pt x="9977" y="5864"/>
                  </a:cubicBezTo>
                  <a:cubicBezTo>
                    <a:pt x="8924" y="5864"/>
                    <a:pt x="8013" y="6782"/>
                    <a:pt x="8115" y="7899"/>
                  </a:cubicBezTo>
                  <a:cubicBezTo>
                    <a:pt x="7918" y="7905"/>
                    <a:pt x="7718" y="7908"/>
                    <a:pt x="7517" y="7908"/>
                  </a:cubicBezTo>
                  <a:cubicBezTo>
                    <a:pt x="7317" y="7908"/>
                    <a:pt x="7117" y="7905"/>
                    <a:pt x="6919" y="7899"/>
                  </a:cubicBezTo>
                  <a:cubicBezTo>
                    <a:pt x="6467" y="7887"/>
                    <a:pt x="6026" y="7841"/>
                    <a:pt x="5573" y="7806"/>
                  </a:cubicBezTo>
                  <a:cubicBezTo>
                    <a:pt x="5863" y="7028"/>
                    <a:pt x="4981" y="5972"/>
                    <a:pt x="4284" y="5798"/>
                  </a:cubicBezTo>
                  <a:cubicBezTo>
                    <a:pt x="4123" y="5753"/>
                    <a:pt x="3963" y="5733"/>
                    <a:pt x="3806" y="5733"/>
                  </a:cubicBezTo>
                  <a:cubicBezTo>
                    <a:pt x="2807" y="5733"/>
                    <a:pt x="1944" y="6575"/>
                    <a:pt x="1974" y="7609"/>
                  </a:cubicBezTo>
                  <a:cubicBezTo>
                    <a:pt x="1452" y="7597"/>
                    <a:pt x="941" y="7562"/>
                    <a:pt x="430" y="7481"/>
                  </a:cubicBezTo>
                  <a:cubicBezTo>
                    <a:pt x="430" y="7168"/>
                    <a:pt x="407" y="6877"/>
                    <a:pt x="372" y="6575"/>
                  </a:cubicBezTo>
                  <a:cubicBezTo>
                    <a:pt x="569" y="6471"/>
                    <a:pt x="662" y="6169"/>
                    <a:pt x="685" y="5995"/>
                  </a:cubicBezTo>
                  <a:cubicBezTo>
                    <a:pt x="709" y="5763"/>
                    <a:pt x="662" y="5577"/>
                    <a:pt x="523" y="5473"/>
                  </a:cubicBezTo>
                  <a:cubicBezTo>
                    <a:pt x="627" y="5356"/>
                    <a:pt x="767" y="5252"/>
                    <a:pt x="976" y="5171"/>
                  </a:cubicBezTo>
                  <a:cubicBezTo>
                    <a:pt x="1359" y="4997"/>
                    <a:pt x="1753" y="4822"/>
                    <a:pt x="2160" y="4672"/>
                  </a:cubicBezTo>
                  <a:cubicBezTo>
                    <a:pt x="2380" y="4590"/>
                    <a:pt x="2670" y="4544"/>
                    <a:pt x="2856" y="4416"/>
                  </a:cubicBezTo>
                  <a:cubicBezTo>
                    <a:pt x="2972" y="4323"/>
                    <a:pt x="3065" y="4196"/>
                    <a:pt x="3146" y="4056"/>
                  </a:cubicBezTo>
                  <a:cubicBezTo>
                    <a:pt x="3164" y="4058"/>
                    <a:pt x="3181" y="4058"/>
                    <a:pt x="3198" y="4058"/>
                  </a:cubicBezTo>
                  <a:cubicBezTo>
                    <a:pt x="3841" y="4058"/>
                    <a:pt x="4020" y="3011"/>
                    <a:pt x="4145" y="2547"/>
                  </a:cubicBezTo>
                  <a:cubicBezTo>
                    <a:pt x="4238" y="2210"/>
                    <a:pt x="4377" y="1409"/>
                    <a:pt x="3889" y="1386"/>
                  </a:cubicBezTo>
                  <a:lnTo>
                    <a:pt x="3971" y="991"/>
                  </a:lnTo>
                  <a:close/>
                  <a:moveTo>
                    <a:pt x="4754" y="1"/>
                  </a:moveTo>
                  <a:cubicBezTo>
                    <a:pt x="4542" y="1"/>
                    <a:pt x="4343" y="174"/>
                    <a:pt x="4261" y="388"/>
                  </a:cubicBezTo>
                  <a:cubicBezTo>
                    <a:pt x="4238" y="469"/>
                    <a:pt x="4203" y="585"/>
                    <a:pt x="4215" y="666"/>
                  </a:cubicBezTo>
                  <a:cubicBezTo>
                    <a:pt x="4064" y="666"/>
                    <a:pt x="3901" y="678"/>
                    <a:pt x="3739" y="678"/>
                  </a:cubicBezTo>
                  <a:cubicBezTo>
                    <a:pt x="3622" y="678"/>
                    <a:pt x="3251" y="2350"/>
                    <a:pt x="3100" y="2977"/>
                  </a:cubicBezTo>
                  <a:cubicBezTo>
                    <a:pt x="2984" y="3487"/>
                    <a:pt x="2914" y="3987"/>
                    <a:pt x="2438" y="4242"/>
                  </a:cubicBezTo>
                  <a:cubicBezTo>
                    <a:pt x="2032" y="4439"/>
                    <a:pt x="1568" y="4590"/>
                    <a:pt x="1138" y="4776"/>
                  </a:cubicBezTo>
                  <a:cubicBezTo>
                    <a:pt x="720" y="4962"/>
                    <a:pt x="116" y="5124"/>
                    <a:pt x="47" y="5647"/>
                  </a:cubicBezTo>
                  <a:cubicBezTo>
                    <a:pt x="0" y="6007"/>
                    <a:pt x="105" y="6401"/>
                    <a:pt x="140" y="6761"/>
                  </a:cubicBezTo>
                  <a:cubicBezTo>
                    <a:pt x="174" y="7051"/>
                    <a:pt x="221" y="7736"/>
                    <a:pt x="337" y="7748"/>
                  </a:cubicBezTo>
                  <a:cubicBezTo>
                    <a:pt x="430" y="7783"/>
                    <a:pt x="534" y="7794"/>
                    <a:pt x="650" y="7806"/>
                  </a:cubicBezTo>
                  <a:cubicBezTo>
                    <a:pt x="1126" y="7864"/>
                    <a:pt x="1602" y="7887"/>
                    <a:pt x="2090" y="7911"/>
                  </a:cubicBezTo>
                  <a:cubicBezTo>
                    <a:pt x="2171" y="7911"/>
                    <a:pt x="2229" y="7899"/>
                    <a:pt x="2264" y="7818"/>
                  </a:cubicBezTo>
                  <a:cubicBezTo>
                    <a:pt x="2287" y="7771"/>
                    <a:pt x="2287" y="7702"/>
                    <a:pt x="2311" y="7655"/>
                  </a:cubicBezTo>
                  <a:cubicBezTo>
                    <a:pt x="2322" y="7574"/>
                    <a:pt x="2334" y="7504"/>
                    <a:pt x="2369" y="7435"/>
                  </a:cubicBezTo>
                  <a:cubicBezTo>
                    <a:pt x="2403" y="7284"/>
                    <a:pt x="2450" y="7144"/>
                    <a:pt x="2508" y="7017"/>
                  </a:cubicBezTo>
                  <a:cubicBezTo>
                    <a:pt x="2636" y="6703"/>
                    <a:pt x="2833" y="6401"/>
                    <a:pt x="3100" y="6216"/>
                  </a:cubicBezTo>
                  <a:cubicBezTo>
                    <a:pt x="3321" y="6060"/>
                    <a:pt x="3571" y="6003"/>
                    <a:pt x="3825" y="6003"/>
                  </a:cubicBezTo>
                  <a:cubicBezTo>
                    <a:pt x="3932" y="6003"/>
                    <a:pt x="4039" y="6013"/>
                    <a:pt x="4145" y="6030"/>
                  </a:cubicBezTo>
                  <a:cubicBezTo>
                    <a:pt x="4365" y="6065"/>
                    <a:pt x="4586" y="6169"/>
                    <a:pt x="4760" y="6297"/>
                  </a:cubicBezTo>
                  <a:cubicBezTo>
                    <a:pt x="5004" y="6506"/>
                    <a:pt x="5178" y="6784"/>
                    <a:pt x="5283" y="7086"/>
                  </a:cubicBezTo>
                  <a:cubicBezTo>
                    <a:pt x="5341" y="7237"/>
                    <a:pt x="5364" y="7388"/>
                    <a:pt x="5387" y="7562"/>
                  </a:cubicBezTo>
                  <a:cubicBezTo>
                    <a:pt x="5387" y="7632"/>
                    <a:pt x="5399" y="7725"/>
                    <a:pt x="5387" y="7794"/>
                  </a:cubicBezTo>
                  <a:cubicBezTo>
                    <a:pt x="5387" y="7852"/>
                    <a:pt x="5306" y="7992"/>
                    <a:pt x="5399" y="8027"/>
                  </a:cubicBezTo>
                  <a:cubicBezTo>
                    <a:pt x="5406" y="8030"/>
                    <a:pt x="5414" y="8032"/>
                    <a:pt x="5422" y="8032"/>
                  </a:cubicBezTo>
                  <a:cubicBezTo>
                    <a:pt x="5437" y="8032"/>
                    <a:pt x="5453" y="8027"/>
                    <a:pt x="5468" y="8027"/>
                  </a:cubicBezTo>
                  <a:cubicBezTo>
                    <a:pt x="5480" y="8026"/>
                    <a:pt x="5499" y="8025"/>
                    <a:pt x="5527" y="8025"/>
                  </a:cubicBezTo>
                  <a:cubicBezTo>
                    <a:pt x="5915" y="8025"/>
                    <a:pt x="7818" y="8099"/>
                    <a:pt x="8382" y="8143"/>
                  </a:cubicBezTo>
                  <a:lnTo>
                    <a:pt x="8382" y="8131"/>
                  </a:lnTo>
                  <a:cubicBezTo>
                    <a:pt x="8394" y="7806"/>
                    <a:pt x="8498" y="7423"/>
                    <a:pt x="8614" y="7133"/>
                  </a:cubicBezTo>
                  <a:cubicBezTo>
                    <a:pt x="8754" y="6819"/>
                    <a:pt x="8939" y="6517"/>
                    <a:pt x="9206" y="6332"/>
                  </a:cubicBezTo>
                  <a:cubicBezTo>
                    <a:pt x="9425" y="6178"/>
                    <a:pt x="9673" y="6109"/>
                    <a:pt x="9924" y="6109"/>
                  </a:cubicBezTo>
                  <a:cubicBezTo>
                    <a:pt x="10033" y="6109"/>
                    <a:pt x="10143" y="6121"/>
                    <a:pt x="10251" y="6146"/>
                  </a:cubicBezTo>
                  <a:cubicBezTo>
                    <a:pt x="10449" y="6169"/>
                    <a:pt x="10623" y="6239"/>
                    <a:pt x="10762" y="6343"/>
                  </a:cubicBezTo>
                  <a:cubicBezTo>
                    <a:pt x="11041" y="6529"/>
                    <a:pt x="11226" y="6808"/>
                    <a:pt x="11343" y="7098"/>
                  </a:cubicBezTo>
                  <a:cubicBezTo>
                    <a:pt x="11401" y="7260"/>
                    <a:pt x="11447" y="7411"/>
                    <a:pt x="11470" y="7574"/>
                  </a:cubicBezTo>
                  <a:cubicBezTo>
                    <a:pt x="11493" y="7690"/>
                    <a:pt x="11493" y="7794"/>
                    <a:pt x="11470" y="7911"/>
                  </a:cubicBezTo>
                  <a:cubicBezTo>
                    <a:pt x="11470" y="7922"/>
                    <a:pt x="11459" y="8154"/>
                    <a:pt x="11470" y="8154"/>
                  </a:cubicBezTo>
                  <a:cubicBezTo>
                    <a:pt x="11506" y="8162"/>
                    <a:pt x="11545" y="8164"/>
                    <a:pt x="11584" y="8164"/>
                  </a:cubicBezTo>
                  <a:cubicBezTo>
                    <a:pt x="11671" y="8164"/>
                    <a:pt x="11762" y="8151"/>
                    <a:pt x="11842" y="8143"/>
                  </a:cubicBezTo>
                  <a:cubicBezTo>
                    <a:pt x="11969" y="8143"/>
                    <a:pt x="12086" y="8131"/>
                    <a:pt x="12202" y="8108"/>
                  </a:cubicBezTo>
                  <a:cubicBezTo>
                    <a:pt x="12445" y="8096"/>
                    <a:pt x="12678" y="8073"/>
                    <a:pt x="12921" y="8027"/>
                  </a:cubicBezTo>
                  <a:cubicBezTo>
                    <a:pt x="13003" y="8015"/>
                    <a:pt x="13038" y="5647"/>
                    <a:pt x="13003" y="4544"/>
                  </a:cubicBezTo>
                  <a:cubicBezTo>
                    <a:pt x="12956" y="3395"/>
                    <a:pt x="13038" y="2106"/>
                    <a:pt x="12921" y="957"/>
                  </a:cubicBezTo>
                  <a:cubicBezTo>
                    <a:pt x="12910" y="875"/>
                    <a:pt x="11679" y="829"/>
                    <a:pt x="11180" y="794"/>
                  </a:cubicBezTo>
                  <a:cubicBezTo>
                    <a:pt x="10414" y="736"/>
                    <a:pt x="9624" y="759"/>
                    <a:pt x="8847" y="736"/>
                  </a:cubicBezTo>
                  <a:cubicBezTo>
                    <a:pt x="7662" y="724"/>
                    <a:pt x="6443" y="655"/>
                    <a:pt x="5236" y="655"/>
                  </a:cubicBezTo>
                  <a:lnTo>
                    <a:pt x="5236" y="562"/>
                  </a:lnTo>
                  <a:cubicBezTo>
                    <a:pt x="5225" y="388"/>
                    <a:pt x="5155" y="202"/>
                    <a:pt x="5016" y="98"/>
                  </a:cubicBezTo>
                  <a:cubicBezTo>
                    <a:pt x="4931" y="30"/>
                    <a:pt x="4842" y="1"/>
                    <a:pt x="4754"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5260575" y="2785525"/>
              <a:ext cx="114375" cy="114425"/>
            </a:xfrm>
            <a:custGeom>
              <a:avLst/>
              <a:gdLst/>
              <a:ahLst/>
              <a:cxnLst/>
              <a:rect l="l" t="t" r="r" b="b"/>
              <a:pathLst>
                <a:path w="4575" h="4577" extrusionOk="0">
                  <a:moveTo>
                    <a:pt x="1846" y="2676"/>
                  </a:moveTo>
                  <a:lnTo>
                    <a:pt x="1846" y="2676"/>
                  </a:lnTo>
                  <a:cubicBezTo>
                    <a:pt x="1846" y="2676"/>
                    <a:pt x="1846" y="2676"/>
                    <a:pt x="1846" y="2676"/>
                  </a:cubicBezTo>
                  <a:lnTo>
                    <a:pt x="1846" y="2676"/>
                  </a:lnTo>
                  <a:cubicBezTo>
                    <a:pt x="1846" y="2676"/>
                    <a:pt x="1846" y="2676"/>
                    <a:pt x="1846" y="2676"/>
                  </a:cubicBezTo>
                  <a:close/>
                  <a:moveTo>
                    <a:pt x="1823" y="296"/>
                  </a:moveTo>
                  <a:cubicBezTo>
                    <a:pt x="2018" y="317"/>
                    <a:pt x="2213" y="334"/>
                    <a:pt x="2405" y="334"/>
                  </a:cubicBezTo>
                  <a:cubicBezTo>
                    <a:pt x="2534" y="334"/>
                    <a:pt x="2661" y="326"/>
                    <a:pt x="2786" y="308"/>
                  </a:cubicBezTo>
                  <a:lnTo>
                    <a:pt x="2786" y="308"/>
                  </a:lnTo>
                  <a:cubicBezTo>
                    <a:pt x="2751" y="586"/>
                    <a:pt x="2740" y="865"/>
                    <a:pt x="2728" y="1143"/>
                  </a:cubicBezTo>
                  <a:cubicBezTo>
                    <a:pt x="2717" y="1283"/>
                    <a:pt x="2717" y="1410"/>
                    <a:pt x="2717" y="1561"/>
                  </a:cubicBezTo>
                  <a:cubicBezTo>
                    <a:pt x="2717" y="1677"/>
                    <a:pt x="2682" y="1863"/>
                    <a:pt x="2786" y="1910"/>
                  </a:cubicBezTo>
                  <a:cubicBezTo>
                    <a:pt x="2833" y="1921"/>
                    <a:pt x="2844" y="1921"/>
                    <a:pt x="2891" y="1921"/>
                  </a:cubicBezTo>
                  <a:cubicBezTo>
                    <a:pt x="3146" y="1921"/>
                    <a:pt x="3390" y="1910"/>
                    <a:pt x="3657" y="1898"/>
                  </a:cubicBezTo>
                  <a:cubicBezTo>
                    <a:pt x="3715" y="1898"/>
                    <a:pt x="4279" y="1875"/>
                    <a:pt x="4284" y="1852"/>
                  </a:cubicBezTo>
                  <a:lnTo>
                    <a:pt x="4284" y="1852"/>
                  </a:lnTo>
                  <a:cubicBezTo>
                    <a:pt x="4249" y="2165"/>
                    <a:pt x="4226" y="2490"/>
                    <a:pt x="4261" y="2804"/>
                  </a:cubicBezTo>
                  <a:cubicBezTo>
                    <a:pt x="4226" y="2780"/>
                    <a:pt x="4145" y="2780"/>
                    <a:pt x="4086" y="2780"/>
                  </a:cubicBezTo>
                  <a:cubicBezTo>
                    <a:pt x="3970" y="2769"/>
                    <a:pt x="3843" y="2769"/>
                    <a:pt x="3727" y="2745"/>
                  </a:cubicBezTo>
                  <a:cubicBezTo>
                    <a:pt x="3425" y="2734"/>
                    <a:pt x="3018" y="2722"/>
                    <a:pt x="2717" y="2711"/>
                  </a:cubicBezTo>
                  <a:lnTo>
                    <a:pt x="2693" y="2711"/>
                  </a:lnTo>
                  <a:cubicBezTo>
                    <a:pt x="2693" y="2711"/>
                    <a:pt x="2682" y="2838"/>
                    <a:pt x="2682" y="2896"/>
                  </a:cubicBezTo>
                  <a:lnTo>
                    <a:pt x="2682" y="3895"/>
                  </a:lnTo>
                  <a:cubicBezTo>
                    <a:pt x="2682" y="3929"/>
                    <a:pt x="2670" y="4282"/>
                    <a:pt x="2681" y="4289"/>
                  </a:cubicBezTo>
                  <a:lnTo>
                    <a:pt x="2681" y="4289"/>
                  </a:lnTo>
                  <a:cubicBezTo>
                    <a:pt x="2577" y="4255"/>
                    <a:pt x="2473" y="4255"/>
                    <a:pt x="2357" y="4255"/>
                  </a:cubicBezTo>
                  <a:cubicBezTo>
                    <a:pt x="2159" y="4243"/>
                    <a:pt x="1974" y="4243"/>
                    <a:pt x="1788" y="4243"/>
                  </a:cubicBezTo>
                  <a:cubicBezTo>
                    <a:pt x="1788" y="3756"/>
                    <a:pt x="1811" y="3175"/>
                    <a:pt x="1846" y="2676"/>
                  </a:cubicBezTo>
                  <a:lnTo>
                    <a:pt x="1846" y="2676"/>
                  </a:lnTo>
                  <a:cubicBezTo>
                    <a:pt x="1833" y="2688"/>
                    <a:pt x="795" y="2722"/>
                    <a:pt x="302" y="2722"/>
                  </a:cubicBezTo>
                  <a:cubicBezTo>
                    <a:pt x="337" y="2618"/>
                    <a:pt x="337" y="2502"/>
                    <a:pt x="337" y="2386"/>
                  </a:cubicBezTo>
                  <a:cubicBezTo>
                    <a:pt x="348" y="2200"/>
                    <a:pt x="348" y="2014"/>
                    <a:pt x="348" y="1817"/>
                  </a:cubicBezTo>
                  <a:cubicBezTo>
                    <a:pt x="847" y="1817"/>
                    <a:pt x="1393" y="1852"/>
                    <a:pt x="1892" y="1875"/>
                  </a:cubicBezTo>
                  <a:cubicBezTo>
                    <a:pt x="1892" y="1863"/>
                    <a:pt x="1892" y="818"/>
                    <a:pt x="1823" y="296"/>
                  </a:cubicBezTo>
                  <a:close/>
                  <a:moveTo>
                    <a:pt x="2301" y="1"/>
                  </a:moveTo>
                  <a:cubicBezTo>
                    <a:pt x="2250" y="1"/>
                    <a:pt x="2199" y="2"/>
                    <a:pt x="2148" y="6"/>
                  </a:cubicBezTo>
                  <a:cubicBezTo>
                    <a:pt x="2055" y="6"/>
                    <a:pt x="1974" y="6"/>
                    <a:pt x="1881" y="17"/>
                  </a:cubicBezTo>
                  <a:cubicBezTo>
                    <a:pt x="1823" y="17"/>
                    <a:pt x="1730" y="17"/>
                    <a:pt x="1672" y="52"/>
                  </a:cubicBezTo>
                  <a:cubicBezTo>
                    <a:pt x="1625" y="75"/>
                    <a:pt x="1614" y="110"/>
                    <a:pt x="1614" y="168"/>
                  </a:cubicBezTo>
                  <a:cubicBezTo>
                    <a:pt x="1590" y="238"/>
                    <a:pt x="1590" y="308"/>
                    <a:pt x="1590" y="366"/>
                  </a:cubicBezTo>
                  <a:cubicBezTo>
                    <a:pt x="1590" y="458"/>
                    <a:pt x="1579" y="540"/>
                    <a:pt x="1567" y="644"/>
                  </a:cubicBezTo>
                  <a:cubicBezTo>
                    <a:pt x="1556" y="830"/>
                    <a:pt x="1532" y="1039"/>
                    <a:pt x="1521" y="1225"/>
                  </a:cubicBezTo>
                  <a:cubicBezTo>
                    <a:pt x="1521" y="1329"/>
                    <a:pt x="1509" y="1445"/>
                    <a:pt x="1509" y="1550"/>
                  </a:cubicBezTo>
                  <a:cubicBezTo>
                    <a:pt x="1045" y="1550"/>
                    <a:pt x="580" y="1550"/>
                    <a:pt x="116" y="1561"/>
                  </a:cubicBezTo>
                  <a:cubicBezTo>
                    <a:pt x="70" y="1561"/>
                    <a:pt x="35" y="1585"/>
                    <a:pt x="12" y="1619"/>
                  </a:cubicBezTo>
                  <a:cubicBezTo>
                    <a:pt x="0" y="1643"/>
                    <a:pt x="0" y="1677"/>
                    <a:pt x="12" y="1701"/>
                  </a:cubicBezTo>
                  <a:cubicBezTo>
                    <a:pt x="93" y="1933"/>
                    <a:pt x="70" y="2142"/>
                    <a:pt x="58" y="2362"/>
                  </a:cubicBezTo>
                  <a:cubicBezTo>
                    <a:pt x="46" y="2513"/>
                    <a:pt x="0" y="2711"/>
                    <a:pt x="58" y="2862"/>
                  </a:cubicBezTo>
                  <a:cubicBezTo>
                    <a:pt x="102" y="2966"/>
                    <a:pt x="171" y="2979"/>
                    <a:pt x="252" y="2979"/>
                  </a:cubicBezTo>
                  <a:cubicBezTo>
                    <a:pt x="279" y="2979"/>
                    <a:pt x="308" y="2978"/>
                    <a:pt x="337" y="2978"/>
                  </a:cubicBezTo>
                  <a:lnTo>
                    <a:pt x="615" y="2978"/>
                  </a:lnTo>
                  <a:cubicBezTo>
                    <a:pt x="801" y="2978"/>
                    <a:pt x="975" y="3001"/>
                    <a:pt x="1161" y="3001"/>
                  </a:cubicBezTo>
                  <a:cubicBezTo>
                    <a:pt x="1289" y="3001"/>
                    <a:pt x="1405" y="3013"/>
                    <a:pt x="1544" y="3013"/>
                  </a:cubicBezTo>
                  <a:cubicBezTo>
                    <a:pt x="1544" y="3488"/>
                    <a:pt x="1544" y="3953"/>
                    <a:pt x="1556" y="4429"/>
                  </a:cubicBezTo>
                  <a:cubicBezTo>
                    <a:pt x="1556" y="4475"/>
                    <a:pt x="1579" y="4522"/>
                    <a:pt x="1614" y="4533"/>
                  </a:cubicBezTo>
                  <a:cubicBezTo>
                    <a:pt x="1625" y="4539"/>
                    <a:pt x="1640" y="4542"/>
                    <a:pt x="1654" y="4542"/>
                  </a:cubicBezTo>
                  <a:cubicBezTo>
                    <a:pt x="1669" y="4542"/>
                    <a:pt x="1683" y="4539"/>
                    <a:pt x="1695" y="4533"/>
                  </a:cubicBezTo>
                  <a:cubicBezTo>
                    <a:pt x="1763" y="4526"/>
                    <a:pt x="1832" y="4523"/>
                    <a:pt x="1899" y="4523"/>
                  </a:cubicBezTo>
                  <a:cubicBezTo>
                    <a:pt x="2050" y="4523"/>
                    <a:pt x="2197" y="4537"/>
                    <a:pt x="2333" y="4545"/>
                  </a:cubicBezTo>
                  <a:cubicBezTo>
                    <a:pt x="2430" y="4559"/>
                    <a:pt x="2535" y="4577"/>
                    <a:pt x="2639" y="4577"/>
                  </a:cubicBezTo>
                  <a:cubicBezTo>
                    <a:pt x="2709" y="4577"/>
                    <a:pt x="2779" y="4568"/>
                    <a:pt x="2844" y="4545"/>
                  </a:cubicBezTo>
                  <a:cubicBezTo>
                    <a:pt x="2972" y="4487"/>
                    <a:pt x="2960" y="4394"/>
                    <a:pt x="2960" y="4278"/>
                  </a:cubicBezTo>
                  <a:lnTo>
                    <a:pt x="2960" y="3999"/>
                  </a:lnTo>
                  <a:cubicBezTo>
                    <a:pt x="2960" y="3814"/>
                    <a:pt x="2972" y="3639"/>
                    <a:pt x="2972" y="3442"/>
                  </a:cubicBezTo>
                  <a:cubicBezTo>
                    <a:pt x="2972" y="3314"/>
                    <a:pt x="2984" y="3198"/>
                    <a:pt x="2984" y="3071"/>
                  </a:cubicBezTo>
                  <a:cubicBezTo>
                    <a:pt x="3471" y="3071"/>
                    <a:pt x="3947" y="3059"/>
                    <a:pt x="4412" y="3001"/>
                  </a:cubicBezTo>
                  <a:cubicBezTo>
                    <a:pt x="4528" y="2978"/>
                    <a:pt x="4528" y="2804"/>
                    <a:pt x="4539" y="2722"/>
                  </a:cubicBezTo>
                  <a:cubicBezTo>
                    <a:pt x="4551" y="2548"/>
                    <a:pt x="4574" y="2374"/>
                    <a:pt x="4551" y="2200"/>
                  </a:cubicBezTo>
                  <a:cubicBezTo>
                    <a:pt x="4551" y="2107"/>
                    <a:pt x="4551" y="2026"/>
                    <a:pt x="4539" y="1933"/>
                  </a:cubicBezTo>
                  <a:cubicBezTo>
                    <a:pt x="4539" y="1875"/>
                    <a:pt x="4539" y="1782"/>
                    <a:pt x="4516" y="1724"/>
                  </a:cubicBezTo>
                  <a:cubicBezTo>
                    <a:pt x="4481" y="1677"/>
                    <a:pt x="4458" y="1666"/>
                    <a:pt x="4400" y="1666"/>
                  </a:cubicBezTo>
                  <a:cubicBezTo>
                    <a:pt x="4319" y="1643"/>
                    <a:pt x="4249" y="1643"/>
                    <a:pt x="4191" y="1643"/>
                  </a:cubicBezTo>
                  <a:cubicBezTo>
                    <a:pt x="4110" y="1643"/>
                    <a:pt x="4017" y="1631"/>
                    <a:pt x="3912" y="1619"/>
                  </a:cubicBezTo>
                  <a:cubicBezTo>
                    <a:pt x="3727" y="1608"/>
                    <a:pt x="3529" y="1585"/>
                    <a:pt x="3332" y="1573"/>
                  </a:cubicBezTo>
                  <a:cubicBezTo>
                    <a:pt x="3239" y="1573"/>
                    <a:pt x="3123" y="1561"/>
                    <a:pt x="3018" y="1561"/>
                  </a:cubicBezTo>
                  <a:cubicBezTo>
                    <a:pt x="3018" y="1097"/>
                    <a:pt x="3007" y="621"/>
                    <a:pt x="2949" y="157"/>
                  </a:cubicBezTo>
                  <a:cubicBezTo>
                    <a:pt x="2926" y="41"/>
                    <a:pt x="2751" y="41"/>
                    <a:pt x="2670" y="17"/>
                  </a:cubicBezTo>
                  <a:cubicBezTo>
                    <a:pt x="2547" y="9"/>
                    <a:pt x="2424" y="1"/>
                    <a:pt x="2301"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5247500" y="2709875"/>
              <a:ext cx="10300" cy="23900"/>
            </a:xfrm>
            <a:custGeom>
              <a:avLst/>
              <a:gdLst/>
              <a:ahLst/>
              <a:cxnLst/>
              <a:rect l="l" t="t" r="r" b="b"/>
              <a:pathLst>
                <a:path w="412" h="956" extrusionOk="0">
                  <a:moveTo>
                    <a:pt x="248" y="1"/>
                  </a:moveTo>
                  <a:cubicBezTo>
                    <a:pt x="243" y="1"/>
                    <a:pt x="238" y="1"/>
                    <a:pt x="233" y="2"/>
                  </a:cubicBezTo>
                  <a:cubicBezTo>
                    <a:pt x="186" y="2"/>
                    <a:pt x="163" y="25"/>
                    <a:pt x="152" y="71"/>
                  </a:cubicBezTo>
                  <a:cubicBezTo>
                    <a:pt x="93" y="246"/>
                    <a:pt x="70" y="454"/>
                    <a:pt x="47" y="629"/>
                  </a:cubicBezTo>
                  <a:cubicBezTo>
                    <a:pt x="35" y="745"/>
                    <a:pt x="1" y="942"/>
                    <a:pt x="152" y="954"/>
                  </a:cubicBezTo>
                  <a:cubicBezTo>
                    <a:pt x="158" y="955"/>
                    <a:pt x="165" y="956"/>
                    <a:pt x="171" y="956"/>
                  </a:cubicBezTo>
                  <a:cubicBezTo>
                    <a:pt x="333" y="956"/>
                    <a:pt x="280" y="533"/>
                    <a:pt x="291" y="454"/>
                  </a:cubicBezTo>
                  <a:cubicBezTo>
                    <a:pt x="302" y="376"/>
                    <a:pt x="412" y="1"/>
                    <a:pt x="248"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5219950" y="2719375"/>
              <a:ext cx="18600" cy="18075"/>
            </a:xfrm>
            <a:custGeom>
              <a:avLst/>
              <a:gdLst/>
              <a:ahLst/>
              <a:cxnLst/>
              <a:rect l="l" t="t" r="r" b="b"/>
              <a:pathLst>
                <a:path w="744" h="723" extrusionOk="0">
                  <a:moveTo>
                    <a:pt x="158" y="0"/>
                  </a:moveTo>
                  <a:cubicBezTo>
                    <a:pt x="69" y="0"/>
                    <a:pt x="1" y="117"/>
                    <a:pt x="93" y="191"/>
                  </a:cubicBezTo>
                  <a:cubicBezTo>
                    <a:pt x="174" y="260"/>
                    <a:pt x="232" y="365"/>
                    <a:pt x="302" y="446"/>
                  </a:cubicBezTo>
                  <a:cubicBezTo>
                    <a:pt x="406" y="550"/>
                    <a:pt x="511" y="620"/>
                    <a:pt x="627" y="713"/>
                  </a:cubicBezTo>
                  <a:cubicBezTo>
                    <a:pt x="637" y="719"/>
                    <a:pt x="649" y="722"/>
                    <a:pt x="659" y="722"/>
                  </a:cubicBezTo>
                  <a:cubicBezTo>
                    <a:pt x="706" y="722"/>
                    <a:pt x="744" y="667"/>
                    <a:pt x="696" y="620"/>
                  </a:cubicBezTo>
                  <a:cubicBezTo>
                    <a:pt x="522" y="446"/>
                    <a:pt x="441" y="191"/>
                    <a:pt x="232" y="28"/>
                  </a:cubicBezTo>
                  <a:cubicBezTo>
                    <a:pt x="208" y="9"/>
                    <a:pt x="182" y="0"/>
                    <a:pt x="15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5211875" y="2743325"/>
              <a:ext cx="19975" cy="7050"/>
            </a:xfrm>
            <a:custGeom>
              <a:avLst/>
              <a:gdLst/>
              <a:ahLst/>
              <a:cxnLst/>
              <a:rect l="l" t="t" r="r" b="b"/>
              <a:pathLst>
                <a:path w="799" h="282" extrusionOk="0">
                  <a:moveTo>
                    <a:pt x="185" y="1"/>
                  </a:moveTo>
                  <a:cubicBezTo>
                    <a:pt x="95" y="1"/>
                    <a:pt x="29" y="27"/>
                    <a:pt x="21" y="103"/>
                  </a:cubicBezTo>
                  <a:cubicBezTo>
                    <a:pt x="0" y="246"/>
                    <a:pt x="203" y="281"/>
                    <a:pt x="398" y="281"/>
                  </a:cubicBezTo>
                  <a:cubicBezTo>
                    <a:pt x="536" y="281"/>
                    <a:pt x="669" y="264"/>
                    <a:pt x="717" y="254"/>
                  </a:cubicBezTo>
                  <a:cubicBezTo>
                    <a:pt x="799" y="254"/>
                    <a:pt x="799" y="138"/>
                    <a:pt x="729" y="126"/>
                  </a:cubicBezTo>
                  <a:cubicBezTo>
                    <a:pt x="651" y="111"/>
                    <a:pt x="369" y="1"/>
                    <a:pt x="185"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5263000" y="2718575"/>
              <a:ext cx="18525" cy="18425"/>
            </a:xfrm>
            <a:custGeom>
              <a:avLst/>
              <a:gdLst/>
              <a:ahLst/>
              <a:cxnLst/>
              <a:rect l="l" t="t" r="r" b="b"/>
              <a:pathLst>
                <a:path w="741" h="737" extrusionOk="0">
                  <a:moveTo>
                    <a:pt x="581" y="1"/>
                  </a:moveTo>
                  <a:cubicBezTo>
                    <a:pt x="559" y="1"/>
                    <a:pt x="538" y="8"/>
                    <a:pt x="518" y="25"/>
                  </a:cubicBezTo>
                  <a:cubicBezTo>
                    <a:pt x="309" y="188"/>
                    <a:pt x="228" y="455"/>
                    <a:pt x="54" y="641"/>
                  </a:cubicBezTo>
                  <a:cubicBezTo>
                    <a:pt x="0" y="685"/>
                    <a:pt x="36" y="737"/>
                    <a:pt x="82" y="737"/>
                  </a:cubicBezTo>
                  <a:cubicBezTo>
                    <a:pt x="96" y="737"/>
                    <a:pt x="110" y="732"/>
                    <a:pt x="124" y="722"/>
                  </a:cubicBezTo>
                  <a:cubicBezTo>
                    <a:pt x="240" y="641"/>
                    <a:pt x="344" y="571"/>
                    <a:pt x="437" y="466"/>
                  </a:cubicBezTo>
                  <a:cubicBezTo>
                    <a:pt x="518" y="374"/>
                    <a:pt x="576" y="281"/>
                    <a:pt x="658" y="199"/>
                  </a:cubicBezTo>
                  <a:cubicBezTo>
                    <a:pt x="740" y="107"/>
                    <a:pt x="663" y="1"/>
                    <a:pt x="581"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5269550" y="2742475"/>
              <a:ext cx="20125" cy="6875"/>
            </a:xfrm>
            <a:custGeom>
              <a:avLst/>
              <a:gdLst/>
              <a:ahLst/>
              <a:cxnLst/>
              <a:rect l="l" t="t" r="r" b="b"/>
              <a:pathLst>
                <a:path w="805" h="275" extrusionOk="0">
                  <a:moveTo>
                    <a:pt x="624" y="0"/>
                  </a:moveTo>
                  <a:cubicBezTo>
                    <a:pt x="440" y="0"/>
                    <a:pt x="160" y="114"/>
                    <a:pt x="82" y="137"/>
                  </a:cubicBezTo>
                  <a:cubicBezTo>
                    <a:pt x="1" y="149"/>
                    <a:pt x="13" y="265"/>
                    <a:pt x="94" y="265"/>
                  </a:cubicBezTo>
                  <a:cubicBezTo>
                    <a:pt x="142" y="265"/>
                    <a:pt x="255" y="275"/>
                    <a:pt x="376" y="275"/>
                  </a:cubicBezTo>
                  <a:cubicBezTo>
                    <a:pt x="579" y="275"/>
                    <a:pt x="805" y="248"/>
                    <a:pt x="790" y="102"/>
                  </a:cubicBezTo>
                  <a:cubicBezTo>
                    <a:pt x="779" y="27"/>
                    <a:pt x="712" y="0"/>
                    <a:pt x="624"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grpSp>
        <p:nvGrpSpPr>
          <p:cNvPr id="1751" name="Google Shape;1751;p36"/>
          <p:cNvGrpSpPr/>
          <p:nvPr/>
        </p:nvGrpSpPr>
        <p:grpSpPr>
          <a:xfrm>
            <a:off x="4095158" y="1452683"/>
            <a:ext cx="953679" cy="953690"/>
            <a:chOff x="2768600" y="1372700"/>
            <a:chExt cx="794203" cy="627015"/>
          </a:xfrm>
        </p:grpSpPr>
        <p:sp>
          <p:nvSpPr>
            <p:cNvPr id="1752" name="Google Shape;1752;p36"/>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3" name="Google Shape;1753;p36"/>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36"/>
          <p:cNvSpPr txBox="1">
            <a:spLocks noGrp="1"/>
          </p:cNvSpPr>
          <p:nvPr>
            <p:ph type="ctrTitle"/>
          </p:nvPr>
        </p:nvSpPr>
        <p:spPr>
          <a:xfrm>
            <a:off x="2220750" y="2480250"/>
            <a:ext cx="47025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Business Problem</a:t>
            </a:r>
            <a:endParaRPr dirty="0"/>
          </a:p>
        </p:txBody>
      </p:sp>
      <p:sp>
        <p:nvSpPr>
          <p:cNvPr id="1756" name="Google Shape;1756;p36"/>
          <p:cNvSpPr txBox="1">
            <a:spLocks noGrp="1"/>
          </p:cNvSpPr>
          <p:nvPr>
            <p:ph type="title" idx="2"/>
          </p:nvPr>
        </p:nvSpPr>
        <p:spPr>
          <a:xfrm>
            <a:off x="3963000" y="1558320"/>
            <a:ext cx="1218000" cy="74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8710B5C-0241-A5F3-1F14-B89F6D8E344D}"/>
              </a:ext>
            </a:extLst>
          </p:cNvPr>
          <p:cNvSpPr>
            <a:spLocks noGrp="1"/>
          </p:cNvSpPr>
          <p:nvPr>
            <p:ph type="subTitle" idx="1"/>
          </p:nvPr>
        </p:nvSpPr>
        <p:spPr>
          <a:xfrm>
            <a:off x="1846907" y="3001254"/>
            <a:ext cx="5595041" cy="520200"/>
          </a:xfrm>
        </p:spPr>
        <p:txBody>
          <a:bodyPr/>
          <a:lstStyle/>
          <a:p>
            <a:r>
              <a:rPr lang="en-US" sz="1400" dirty="0">
                <a:latin typeface="Neucha"/>
                <a:sym typeface="Neucha"/>
              </a:rPr>
              <a:t>Given the gravity of the issue, there arises a crucial business problem</a:t>
            </a:r>
            <a:r>
              <a:rPr lang="en-US" sz="1400" b="1" dirty="0">
                <a:latin typeface="Neucha"/>
                <a:sym typeface="Neucha"/>
              </a:rPr>
              <a:t>: </a:t>
            </a:r>
          </a:p>
          <a:p>
            <a:endParaRPr lang="en-US" sz="1400" b="1" dirty="0">
              <a:latin typeface="Neucha"/>
              <a:sym typeface="Neucha"/>
            </a:endParaRPr>
          </a:p>
          <a:p>
            <a:r>
              <a:rPr lang="en-US" sz="1400" b="1" dirty="0">
                <a:latin typeface="Neucha"/>
                <a:sym typeface="Neucha"/>
              </a:rPr>
              <a:t>How can healthcare providers leverage machine learning techniques to enhance the prediction of heart attacks and improve patient </a:t>
            </a:r>
            <a:r>
              <a:rPr lang="en-US" sz="1400" b="1" dirty="0">
                <a:latin typeface="Neucha"/>
              </a:rPr>
              <a:t>care?</a:t>
            </a:r>
          </a:p>
        </p:txBody>
      </p:sp>
      <p:sp>
        <p:nvSpPr>
          <p:cNvPr id="3" name="Title 2">
            <a:extLst>
              <a:ext uri="{FF2B5EF4-FFF2-40B4-BE49-F238E27FC236}">
                <a16:creationId xmlns:a16="http://schemas.microsoft.com/office/drawing/2014/main" id="{79BAF963-6204-81A7-89FC-AAADABA73881}"/>
              </a:ext>
            </a:extLst>
          </p:cNvPr>
          <p:cNvSpPr>
            <a:spLocks noGrp="1"/>
          </p:cNvSpPr>
          <p:nvPr>
            <p:ph type="ctrTitle"/>
          </p:nvPr>
        </p:nvSpPr>
        <p:spPr>
          <a:xfrm>
            <a:off x="1193831" y="1208411"/>
            <a:ext cx="6394200" cy="1686600"/>
          </a:xfrm>
        </p:spPr>
        <p:txBody>
          <a:bodyPr/>
          <a:lstStyle/>
          <a:p>
            <a:r>
              <a:rPr lang="en-US" sz="1400" b="0" dirty="0"/>
              <a:t>In the realm of healthcare, particularly in the field of cardiology, there exists a pressing need for accurate and timely prediction of heart attacks. The ability to forecast the likelihood of a heart attack in individuals can significantly impact patient outcomes, healthcare resource allocation, and overall public health management</a:t>
            </a:r>
          </a:p>
        </p:txBody>
      </p:sp>
    </p:spTree>
    <p:extLst>
      <p:ext uri="{BB962C8B-B14F-4D97-AF65-F5344CB8AC3E}">
        <p14:creationId xmlns:p14="http://schemas.microsoft.com/office/powerpoint/2010/main" val="373298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grpSp>
        <p:nvGrpSpPr>
          <p:cNvPr id="1751" name="Google Shape;1751;p36"/>
          <p:cNvGrpSpPr/>
          <p:nvPr/>
        </p:nvGrpSpPr>
        <p:grpSpPr>
          <a:xfrm>
            <a:off x="4095158" y="1452683"/>
            <a:ext cx="953679" cy="953690"/>
            <a:chOff x="2768600" y="1372700"/>
            <a:chExt cx="794203" cy="627015"/>
          </a:xfrm>
        </p:grpSpPr>
        <p:sp>
          <p:nvSpPr>
            <p:cNvPr id="1752" name="Google Shape;1752;p36"/>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3" name="Google Shape;1753;p36"/>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36"/>
          <p:cNvSpPr txBox="1">
            <a:spLocks noGrp="1"/>
          </p:cNvSpPr>
          <p:nvPr>
            <p:ph type="ctrTitle"/>
          </p:nvPr>
        </p:nvSpPr>
        <p:spPr>
          <a:xfrm>
            <a:off x="2220750" y="2480250"/>
            <a:ext cx="47025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Our Solution</a:t>
            </a:r>
            <a:endParaRPr dirty="0"/>
          </a:p>
        </p:txBody>
      </p:sp>
      <p:sp>
        <p:nvSpPr>
          <p:cNvPr id="1756" name="Google Shape;1756;p36"/>
          <p:cNvSpPr txBox="1">
            <a:spLocks noGrp="1"/>
          </p:cNvSpPr>
          <p:nvPr>
            <p:ph type="title" idx="2"/>
          </p:nvPr>
        </p:nvSpPr>
        <p:spPr>
          <a:xfrm>
            <a:off x="3963000" y="1558320"/>
            <a:ext cx="1218000" cy="74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58887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grpSp>
        <p:nvGrpSpPr>
          <p:cNvPr id="1844" name="Google Shape;1844;p40"/>
          <p:cNvGrpSpPr/>
          <p:nvPr/>
        </p:nvGrpSpPr>
        <p:grpSpPr>
          <a:xfrm>
            <a:off x="3230659" y="1850299"/>
            <a:ext cx="689289" cy="603816"/>
            <a:chOff x="2768600" y="1364814"/>
            <a:chExt cx="794203" cy="627015"/>
          </a:xfrm>
        </p:grpSpPr>
        <p:sp>
          <p:nvSpPr>
            <p:cNvPr id="1845" name="Google Shape;1845;p40"/>
            <p:cNvSpPr/>
            <p:nvPr/>
          </p:nvSpPr>
          <p:spPr>
            <a:xfrm>
              <a:off x="2768600" y="1364814"/>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6" name="Google Shape;1846;p40"/>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40"/>
          <p:cNvGrpSpPr/>
          <p:nvPr/>
        </p:nvGrpSpPr>
        <p:grpSpPr>
          <a:xfrm>
            <a:off x="7199155" y="1850299"/>
            <a:ext cx="689289" cy="603816"/>
            <a:chOff x="2768600" y="1364814"/>
            <a:chExt cx="794203" cy="627015"/>
          </a:xfrm>
        </p:grpSpPr>
        <p:sp>
          <p:nvSpPr>
            <p:cNvPr id="1848" name="Google Shape;1848;p40"/>
            <p:cNvSpPr/>
            <p:nvPr/>
          </p:nvSpPr>
          <p:spPr>
            <a:xfrm>
              <a:off x="2768600" y="1364814"/>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9" name="Google Shape;1849;p40"/>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40"/>
          <p:cNvGrpSpPr/>
          <p:nvPr/>
        </p:nvGrpSpPr>
        <p:grpSpPr>
          <a:xfrm>
            <a:off x="5216556" y="1850299"/>
            <a:ext cx="689289" cy="603816"/>
            <a:chOff x="2768600" y="1364814"/>
            <a:chExt cx="794203" cy="627015"/>
          </a:xfrm>
        </p:grpSpPr>
        <p:sp>
          <p:nvSpPr>
            <p:cNvPr id="1851" name="Google Shape;1851;p40"/>
            <p:cNvSpPr/>
            <p:nvPr/>
          </p:nvSpPr>
          <p:spPr>
            <a:xfrm>
              <a:off x="2768600" y="1364814"/>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52" name="Google Shape;1852;p40"/>
            <p:cNvSpPr/>
            <p:nvPr/>
          </p:nvSpPr>
          <p:spPr>
            <a:xfrm>
              <a:off x="2798950" y="1395650"/>
              <a:ext cx="733500" cy="58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4D844A28-0D5E-F0B6-B5FA-3D3CE583D9EB}"/>
              </a:ext>
            </a:extLst>
          </p:cNvPr>
          <p:cNvSpPr txBox="1"/>
          <p:nvPr/>
        </p:nvSpPr>
        <p:spPr>
          <a:xfrm>
            <a:off x="932508" y="1650244"/>
            <a:ext cx="2783134" cy="400110"/>
          </a:xfrm>
          <a:prstGeom prst="rect">
            <a:avLst/>
          </a:prstGeom>
          <a:noFill/>
        </p:spPr>
        <p:txBody>
          <a:bodyPr wrap="none" rtlCol="0">
            <a:spAutoFit/>
          </a:bodyPr>
          <a:lstStyle/>
          <a:p>
            <a:r>
              <a:rPr lang="en-US" sz="2000" b="1" dirty="0">
                <a:solidFill>
                  <a:srgbClr val="0A1533"/>
                </a:solidFill>
                <a:latin typeface="Roboto Condensed"/>
                <a:ea typeface="Roboto Condensed"/>
                <a:cs typeface="Roboto Condensed"/>
              </a:rPr>
              <a:t>Methodological Overview</a:t>
            </a:r>
          </a:p>
        </p:txBody>
      </p:sp>
      <p:sp>
        <p:nvSpPr>
          <p:cNvPr id="19" name="TextBox 18">
            <a:extLst>
              <a:ext uri="{FF2B5EF4-FFF2-40B4-BE49-F238E27FC236}">
                <a16:creationId xmlns:a16="http://schemas.microsoft.com/office/drawing/2014/main" id="{1E1B5878-1142-3D23-B475-49ABB9850E70}"/>
              </a:ext>
            </a:extLst>
          </p:cNvPr>
          <p:cNvSpPr txBox="1"/>
          <p:nvPr/>
        </p:nvSpPr>
        <p:spPr>
          <a:xfrm>
            <a:off x="849266" y="2397304"/>
            <a:ext cx="6376230" cy="1760547"/>
          </a:xfrm>
          <a:prstGeom prst="rect">
            <a:avLst/>
          </a:prstGeom>
          <a:noFill/>
        </p:spPr>
        <p:txBody>
          <a:bodyPr wrap="square" rtlCol="0">
            <a:spAutoFit/>
          </a:bodyPr>
          <a:lstStyle/>
          <a:p>
            <a:pPr marL="285750" indent="-285750" algn="l">
              <a:lnSpc>
                <a:spcPct val="150000"/>
              </a:lnSpc>
              <a:buFont typeface="+mj-lt"/>
              <a:buAutoNum type="romanUcPeriod"/>
            </a:pPr>
            <a:r>
              <a:rPr lang="en-IN" sz="1200" b="1" dirty="0">
                <a:solidFill>
                  <a:schemeClr val="dk1"/>
                </a:solidFill>
                <a:latin typeface="Neucha"/>
              </a:rPr>
              <a:t>Data Collection</a:t>
            </a:r>
            <a:r>
              <a:rPr lang="en-IN" sz="1200" dirty="0">
                <a:solidFill>
                  <a:schemeClr val="dk1"/>
                </a:solidFill>
                <a:latin typeface="Neucha"/>
              </a:rPr>
              <a:t>: Comprehensive dataset from medical records, clinical studies, and research databases.</a:t>
            </a:r>
          </a:p>
          <a:p>
            <a:pPr marL="285750" indent="-285750" algn="l">
              <a:lnSpc>
                <a:spcPct val="150000"/>
              </a:lnSpc>
              <a:buFont typeface="+mj-lt"/>
              <a:buAutoNum type="romanUcPeriod"/>
            </a:pPr>
            <a:r>
              <a:rPr lang="en-IN" sz="1200" b="1" dirty="0">
                <a:solidFill>
                  <a:schemeClr val="dk1"/>
                </a:solidFill>
                <a:latin typeface="Neucha"/>
              </a:rPr>
              <a:t>Feature Selection</a:t>
            </a:r>
            <a:r>
              <a:rPr lang="en-IN" sz="1200" dirty="0">
                <a:solidFill>
                  <a:schemeClr val="dk1"/>
                </a:solidFill>
                <a:latin typeface="Neucha"/>
              </a:rPr>
              <a:t>: Carefully selected predictors including age, gender, blood pressure, cholesterol levels, family history, and lifestyle habits.</a:t>
            </a:r>
          </a:p>
          <a:p>
            <a:pPr marL="285750" indent="-285750" algn="l">
              <a:lnSpc>
                <a:spcPct val="150000"/>
              </a:lnSpc>
              <a:buFont typeface="+mj-lt"/>
              <a:buAutoNum type="romanUcPeriod"/>
            </a:pPr>
            <a:r>
              <a:rPr lang="en-IN" sz="1200" b="1" dirty="0">
                <a:solidFill>
                  <a:schemeClr val="dk1"/>
                </a:solidFill>
                <a:latin typeface="Neucha"/>
              </a:rPr>
              <a:t>Model Training</a:t>
            </a:r>
            <a:r>
              <a:rPr lang="en-IN" sz="1200" dirty="0">
                <a:solidFill>
                  <a:schemeClr val="dk1"/>
                </a:solidFill>
                <a:latin typeface="Neucha"/>
              </a:rPr>
              <a:t>: Utilized logistic regression, decision trees, and random forests, partitioning data, fine-tuning parameters, and evaluating performance metrics.</a:t>
            </a:r>
          </a:p>
          <a:p>
            <a:pPr marL="400050" indent="-400050">
              <a:lnSpc>
                <a:spcPct val="150000"/>
              </a:lnSpc>
              <a:buFont typeface="+mj-lt"/>
              <a:buAutoNum type="romanUcPeriod"/>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38"/>
          <p:cNvSpPr txBox="1">
            <a:spLocks noGrp="1"/>
          </p:cNvSpPr>
          <p:nvPr>
            <p:ph type="ctrTitle"/>
          </p:nvPr>
        </p:nvSpPr>
        <p:spPr>
          <a:xfrm>
            <a:off x="2385147" y="368339"/>
            <a:ext cx="438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Timeline</a:t>
            </a:r>
            <a:endParaRPr dirty="0"/>
          </a:p>
        </p:txBody>
      </p:sp>
      <p:sp>
        <p:nvSpPr>
          <p:cNvPr id="1788" name="Google Shape;1788;p38"/>
          <p:cNvSpPr txBox="1">
            <a:spLocks noGrp="1"/>
          </p:cNvSpPr>
          <p:nvPr>
            <p:ph type="subTitle" idx="4294967295"/>
          </p:nvPr>
        </p:nvSpPr>
        <p:spPr>
          <a:xfrm>
            <a:off x="6315894" y="1380938"/>
            <a:ext cx="1638900" cy="383759"/>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Data Collection</a:t>
            </a:r>
          </a:p>
          <a:p>
            <a:pPr marL="0" lvl="0" indent="0" algn="l" rtl="0">
              <a:lnSpc>
                <a:spcPct val="100000"/>
              </a:lnSpc>
              <a:spcBef>
                <a:spcPts val="0"/>
              </a:spcBef>
              <a:spcAft>
                <a:spcPts val="0"/>
              </a:spcAft>
              <a:buNone/>
            </a:pPr>
            <a:endParaRPr dirty="0">
              <a:solidFill>
                <a:schemeClr val="dk1"/>
              </a:solidFill>
              <a:latin typeface="Roboto Condensed"/>
              <a:ea typeface="Roboto Condensed"/>
              <a:cs typeface="Roboto Condensed"/>
              <a:sym typeface="Roboto Condensed"/>
            </a:endParaRPr>
          </a:p>
        </p:txBody>
      </p:sp>
      <p:sp>
        <p:nvSpPr>
          <p:cNvPr id="1789" name="Google Shape;1789;p38"/>
          <p:cNvSpPr txBox="1">
            <a:spLocks noGrp="1"/>
          </p:cNvSpPr>
          <p:nvPr>
            <p:ph type="subTitle" idx="4294967295"/>
          </p:nvPr>
        </p:nvSpPr>
        <p:spPr>
          <a:xfrm>
            <a:off x="6303860" y="1928046"/>
            <a:ext cx="1961954" cy="519139"/>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lang="en" dirty="0"/>
          </a:p>
          <a:p>
            <a:pPr marL="0" lvl="0" indent="0" algn="l" rtl="0">
              <a:lnSpc>
                <a:spcPct val="100000"/>
              </a:lnSpc>
              <a:spcBef>
                <a:spcPts val="0"/>
              </a:spcBef>
              <a:spcAft>
                <a:spcPts val="0"/>
              </a:spcAft>
              <a:buNone/>
            </a:pPr>
            <a:r>
              <a:rPr lang="en" dirty="0">
                <a:solidFill>
                  <a:schemeClr val="dk1"/>
                </a:solidFill>
                <a:latin typeface="Roboto Condensed"/>
                <a:ea typeface="Roboto Condensed"/>
                <a:cs typeface="Roboto Condensed"/>
                <a:sym typeface="Roboto Condensed"/>
              </a:rPr>
              <a:t>Data Preprocessing</a:t>
            </a:r>
          </a:p>
          <a:p>
            <a:pPr marL="0" lvl="0" indent="0" algn="l" rtl="0">
              <a:lnSpc>
                <a:spcPct val="100000"/>
              </a:lnSpc>
              <a:spcBef>
                <a:spcPts val="0"/>
              </a:spcBef>
              <a:spcAft>
                <a:spcPts val="0"/>
              </a:spcAft>
              <a:buNone/>
            </a:pPr>
            <a:endParaRPr dirty="0">
              <a:solidFill>
                <a:schemeClr val="dk1"/>
              </a:solidFill>
              <a:latin typeface="Roboto Condensed"/>
              <a:ea typeface="Roboto Condensed"/>
              <a:cs typeface="Roboto Condensed"/>
              <a:sym typeface="Roboto Condensed"/>
            </a:endParaRPr>
          </a:p>
        </p:txBody>
      </p:sp>
      <p:sp>
        <p:nvSpPr>
          <p:cNvPr id="1790" name="Google Shape;1790;p38"/>
          <p:cNvSpPr txBox="1">
            <a:spLocks noGrp="1"/>
          </p:cNvSpPr>
          <p:nvPr>
            <p:ph type="subTitle" idx="4294967295"/>
          </p:nvPr>
        </p:nvSpPr>
        <p:spPr>
          <a:xfrm>
            <a:off x="6333996" y="2775301"/>
            <a:ext cx="1636800" cy="590781"/>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dk1"/>
                </a:solidFill>
                <a:latin typeface="Roboto Condensed"/>
                <a:ea typeface="Roboto Condensed"/>
                <a:cs typeface="Roboto Condensed"/>
                <a:sym typeface="Roboto Condensed"/>
              </a:rPr>
              <a:t>Data Analysis</a:t>
            </a:r>
          </a:p>
          <a:p>
            <a:pPr marL="0" lvl="0" indent="0" algn="l" rtl="0">
              <a:lnSpc>
                <a:spcPct val="100000"/>
              </a:lnSpc>
              <a:spcBef>
                <a:spcPts val="0"/>
              </a:spcBef>
              <a:spcAft>
                <a:spcPts val="0"/>
              </a:spcAft>
              <a:buNone/>
            </a:pPr>
            <a:endParaRPr dirty="0">
              <a:solidFill>
                <a:schemeClr val="dk1"/>
              </a:solidFill>
              <a:latin typeface="Roboto Condensed"/>
              <a:ea typeface="Roboto Condensed"/>
              <a:cs typeface="Roboto Condensed"/>
              <a:sym typeface="Roboto Condensed"/>
            </a:endParaRPr>
          </a:p>
        </p:txBody>
      </p:sp>
      <p:sp>
        <p:nvSpPr>
          <p:cNvPr id="1791" name="Google Shape;1791;p38"/>
          <p:cNvSpPr txBox="1"/>
          <p:nvPr/>
        </p:nvSpPr>
        <p:spPr>
          <a:xfrm>
            <a:off x="1373040" y="2484865"/>
            <a:ext cx="2008800" cy="119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dirty="0">
              <a:solidFill>
                <a:srgbClr val="0A1533"/>
              </a:solidFill>
              <a:latin typeface="Roboto Condensed"/>
              <a:ea typeface="Roboto Condensed"/>
              <a:cs typeface="Roboto Condensed"/>
              <a:sym typeface="Roboto Condensed"/>
            </a:endParaRPr>
          </a:p>
        </p:txBody>
      </p:sp>
      <p:sp>
        <p:nvSpPr>
          <p:cNvPr id="1792" name="Google Shape;1792;p38"/>
          <p:cNvSpPr txBox="1"/>
          <p:nvPr/>
        </p:nvSpPr>
        <p:spPr>
          <a:xfrm>
            <a:off x="1404023" y="2018261"/>
            <a:ext cx="2008800" cy="627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000" b="1" dirty="0">
              <a:solidFill>
                <a:srgbClr val="0A1533"/>
              </a:solidFill>
              <a:latin typeface="Roboto Condensed"/>
              <a:ea typeface="Roboto Condensed"/>
              <a:cs typeface="Roboto Condensed"/>
              <a:sym typeface="Roboto Condensed"/>
            </a:endParaRPr>
          </a:p>
        </p:txBody>
      </p:sp>
      <p:grpSp>
        <p:nvGrpSpPr>
          <p:cNvPr id="1793" name="Google Shape;1793;p38"/>
          <p:cNvGrpSpPr/>
          <p:nvPr/>
        </p:nvGrpSpPr>
        <p:grpSpPr>
          <a:xfrm>
            <a:off x="2445729" y="1246522"/>
            <a:ext cx="1818824" cy="1914605"/>
            <a:chOff x="3716138" y="1862625"/>
            <a:chExt cx="1818824" cy="1914605"/>
          </a:xfrm>
        </p:grpSpPr>
        <p:grpSp>
          <p:nvGrpSpPr>
            <p:cNvPr id="1794" name="Google Shape;1794;p38"/>
            <p:cNvGrpSpPr/>
            <p:nvPr/>
          </p:nvGrpSpPr>
          <p:grpSpPr>
            <a:xfrm>
              <a:off x="3716138" y="2122545"/>
              <a:ext cx="1436758" cy="1654685"/>
              <a:chOff x="3716138" y="2122545"/>
              <a:chExt cx="1436758" cy="1654685"/>
            </a:xfrm>
          </p:grpSpPr>
          <p:sp>
            <p:nvSpPr>
              <p:cNvPr id="1795" name="Google Shape;1795;p38"/>
              <p:cNvSpPr/>
              <p:nvPr/>
            </p:nvSpPr>
            <p:spPr>
              <a:xfrm>
                <a:off x="3716138" y="2254976"/>
                <a:ext cx="1339886" cy="1522254"/>
              </a:xfrm>
              <a:custGeom>
                <a:avLst/>
                <a:gdLst/>
                <a:ahLst/>
                <a:cxnLst/>
                <a:rect l="l" t="t" r="r" b="b"/>
                <a:pathLst>
                  <a:path w="184516" h="209630" extrusionOk="0">
                    <a:moveTo>
                      <a:pt x="104444" y="2991"/>
                    </a:moveTo>
                    <a:lnTo>
                      <a:pt x="106961" y="3786"/>
                    </a:lnTo>
                    <a:cubicBezTo>
                      <a:pt x="106762" y="4250"/>
                      <a:pt x="106497" y="4780"/>
                      <a:pt x="106232" y="5243"/>
                    </a:cubicBezTo>
                    <a:cubicBezTo>
                      <a:pt x="100271" y="13456"/>
                      <a:pt x="94377" y="21668"/>
                      <a:pt x="88416" y="29947"/>
                    </a:cubicBezTo>
                    <a:cubicBezTo>
                      <a:pt x="88019" y="30344"/>
                      <a:pt x="87489" y="30609"/>
                      <a:pt x="86959" y="30808"/>
                    </a:cubicBezTo>
                    <a:cubicBezTo>
                      <a:pt x="86297" y="29880"/>
                      <a:pt x="85039" y="28423"/>
                      <a:pt x="85304" y="28026"/>
                    </a:cubicBezTo>
                    <a:cubicBezTo>
                      <a:pt x="90205" y="20675"/>
                      <a:pt x="95238" y="13389"/>
                      <a:pt x="100470" y="6170"/>
                    </a:cubicBezTo>
                    <a:cubicBezTo>
                      <a:pt x="101464" y="4780"/>
                      <a:pt x="103186" y="3919"/>
                      <a:pt x="104444" y="2991"/>
                    </a:cubicBezTo>
                    <a:close/>
                    <a:moveTo>
                      <a:pt x="151694" y="17088"/>
                    </a:moveTo>
                    <a:cubicBezTo>
                      <a:pt x="151788" y="17088"/>
                      <a:pt x="152018" y="17311"/>
                      <a:pt x="152195" y="17429"/>
                    </a:cubicBezTo>
                    <a:cubicBezTo>
                      <a:pt x="151997" y="17694"/>
                      <a:pt x="151864" y="17893"/>
                      <a:pt x="151732" y="18025"/>
                    </a:cubicBezTo>
                    <a:cubicBezTo>
                      <a:pt x="149016" y="21800"/>
                      <a:pt x="146433" y="25642"/>
                      <a:pt x="143652" y="29351"/>
                    </a:cubicBezTo>
                    <a:cubicBezTo>
                      <a:pt x="142923" y="30278"/>
                      <a:pt x="141599" y="30675"/>
                      <a:pt x="140539" y="31271"/>
                    </a:cubicBezTo>
                    <a:cubicBezTo>
                      <a:pt x="140936" y="30212"/>
                      <a:pt x="141400" y="29218"/>
                      <a:pt x="141996" y="28291"/>
                    </a:cubicBezTo>
                    <a:cubicBezTo>
                      <a:pt x="144778" y="24781"/>
                      <a:pt x="147692" y="21337"/>
                      <a:pt x="150539" y="17893"/>
                    </a:cubicBezTo>
                    <a:cubicBezTo>
                      <a:pt x="150871" y="17562"/>
                      <a:pt x="151268" y="17297"/>
                      <a:pt x="151665" y="17098"/>
                    </a:cubicBezTo>
                    <a:cubicBezTo>
                      <a:pt x="151673" y="17091"/>
                      <a:pt x="151682" y="17088"/>
                      <a:pt x="151694" y="17088"/>
                    </a:cubicBezTo>
                    <a:close/>
                    <a:moveTo>
                      <a:pt x="155626" y="19410"/>
                    </a:moveTo>
                    <a:cubicBezTo>
                      <a:pt x="155881" y="19410"/>
                      <a:pt x="156195" y="19831"/>
                      <a:pt x="156566" y="20079"/>
                    </a:cubicBezTo>
                    <a:cubicBezTo>
                      <a:pt x="155374" y="21602"/>
                      <a:pt x="154248" y="22993"/>
                      <a:pt x="153189" y="24317"/>
                    </a:cubicBezTo>
                    <a:cubicBezTo>
                      <a:pt x="152195" y="25708"/>
                      <a:pt x="151268" y="27099"/>
                      <a:pt x="150208" y="28423"/>
                    </a:cubicBezTo>
                    <a:cubicBezTo>
                      <a:pt x="149347" y="29483"/>
                      <a:pt x="148288" y="30410"/>
                      <a:pt x="147360" y="31404"/>
                    </a:cubicBezTo>
                    <a:cubicBezTo>
                      <a:pt x="147824" y="30079"/>
                      <a:pt x="148023" y="28490"/>
                      <a:pt x="148751" y="27298"/>
                    </a:cubicBezTo>
                    <a:cubicBezTo>
                      <a:pt x="150275" y="24847"/>
                      <a:pt x="151930" y="22463"/>
                      <a:pt x="153718" y="20211"/>
                    </a:cubicBezTo>
                    <a:cubicBezTo>
                      <a:pt x="154248" y="19747"/>
                      <a:pt x="154911" y="19482"/>
                      <a:pt x="155573" y="19416"/>
                    </a:cubicBezTo>
                    <a:cubicBezTo>
                      <a:pt x="155590" y="19412"/>
                      <a:pt x="155608" y="19410"/>
                      <a:pt x="155626" y="19410"/>
                    </a:cubicBezTo>
                    <a:close/>
                    <a:moveTo>
                      <a:pt x="98483" y="3058"/>
                    </a:moveTo>
                    <a:cubicBezTo>
                      <a:pt x="98550" y="3058"/>
                      <a:pt x="98814" y="3322"/>
                      <a:pt x="99013" y="3521"/>
                    </a:cubicBezTo>
                    <a:cubicBezTo>
                      <a:pt x="98417" y="4382"/>
                      <a:pt x="98020" y="5177"/>
                      <a:pt x="97490" y="5839"/>
                    </a:cubicBezTo>
                    <a:cubicBezTo>
                      <a:pt x="91662" y="13919"/>
                      <a:pt x="86032" y="22132"/>
                      <a:pt x="79939" y="30013"/>
                    </a:cubicBezTo>
                    <a:cubicBezTo>
                      <a:pt x="78813" y="31536"/>
                      <a:pt x="76230" y="31867"/>
                      <a:pt x="74243" y="32795"/>
                    </a:cubicBezTo>
                    <a:cubicBezTo>
                      <a:pt x="74199" y="32817"/>
                      <a:pt x="74155" y="32824"/>
                      <a:pt x="74108" y="32824"/>
                    </a:cubicBezTo>
                    <a:cubicBezTo>
                      <a:pt x="74015" y="32824"/>
                      <a:pt x="73912" y="32795"/>
                      <a:pt x="73780" y="32795"/>
                    </a:cubicBezTo>
                    <a:cubicBezTo>
                      <a:pt x="73912" y="32397"/>
                      <a:pt x="74111" y="32066"/>
                      <a:pt x="74310" y="31735"/>
                    </a:cubicBezTo>
                    <a:cubicBezTo>
                      <a:pt x="81131" y="22860"/>
                      <a:pt x="87953" y="13853"/>
                      <a:pt x="94907" y="5044"/>
                    </a:cubicBezTo>
                    <a:cubicBezTo>
                      <a:pt x="95635" y="4051"/>
                      <a:pt x="97225" y="3654"/>
                      <a:pt x="98483" y="3058"/>
                    </a:cubicBezTo>
                    <a:close/>
                    <a:moveTo>
                      <a:pt x="159774" y="22591"/>
                    </a:moveTo>
                    <a:cubicBezTo>
                      <a:pt x="159975" y="22591"/>
                      <a:pt x="160297" y="23219"/>
                      <a:pt x="160739" y="23787"/>
                    </a:cubicBezTo>
                    <a:cubicBezTo>
                      <a:pt x="157626" y="28423"/>
                      <a:pt x="154447" y="32993"/>
                      <a:pt x="151268" y="37497"/>
                    </a:cubicBezTo>
                    <a:cubicBezTo>
                      <a:pt x="151210" y="37555"/>
                      <a:pt x="151068" y="37585"/>
                      <a:pt x="150884" y="37585"/>
                    </a:cubicBezTo>
                    <a:cubicBezTo>
                      <a:pt x="150436" y="37585"/>
                      <a:pt x="149742" y="37409"/>
                      <a:pt x="149414" y="37033"/>
                    </a:cubicBezTo>
                    <a:cubicBezTo>
                      <a:pt x="149016" y="36570"/>
                      <a:pt x="148685" y="35378"/>
                      <a:pt x="148950" y="34980"/>
                    </a:cubicBezTo>
                    <a:cubicBezTo>
                      <a:pt x="151798" y="31139"/>
                      <a:pt x="154712" y="27298"/>
                      <a:pt x="157692" y="23522"/>
                    </a:cubicBezTo>
                    <a:cubicBezTo>
                      <a:pt x="158288" y="22993"/>
                      <a:pt x="159017" y="22661"/>
                      <a:pt x="159745" y="22595"/>
                    </a:cubicBezTo>
                    <a:cubicBezTo>
                      <a:pt x="159755" y="22592"/>
                      <a:pt x="159764" y="22591"/>
                      <a:pt x="159774" y="22591"/>
                    </a:cubicBezTo>
                    <a:close/>
                    <a:moveTo>
                      <a:pt x="131304" y="7092"/>
                    </a:moveTo>
                    <a:cubicBezTo>
                      <a:pt x="131519" y="7092"/>
                      <a:pt x="131948" y="7577"/>
                      <a:pt x="132260" y="7826"/>
                    </a:cubicBezTo>
                    <a:cubicBezTo>
                      <a:pt x="131399" y="9018"/>
                      <a:pt x="130538" y="10012"/>
                      <a:pt x="129810" y="11071"/>
                    </a:cubicBezTo>
                    <a:cubicBezTo>
                      <a:pt x="124048" y="19482"/>
                      <a:pt x="118286" y="27960"/>
                      <a:pt x="112458" y="36305"/>
                    </a:cubicBezTo>
                    <a:cubicBezTo>
                      <a:pt x="111928" y="37033"/>
                      <a:pt x="110736" y="37364"/>
                      <a:pt x="109875" y="37828"/>
                    </a:cubicBezTo>
                    <a:cubicBezTo>
                      <a:pt x="109808" y="37033"/>
                      <a:pt x="109279" y="35907"/>
                      <a:pt x="109676" y="35378"/>
                    </a:cubicBezTo>
                    <a:cubicBezTo>
                      <a:pt x="115703" y="26304"/>
                      <a:pt x="121796" y="17297"/>
                      <a:pt x="128022" y="8422"/>
                    </a:cubicBezTo>
                    <a:cubicBezTo>
                      <a:pt x="128551" y="7627"/>
                      <a:pt x="130141" y="7429"/>
                      <a:pt x="131267" y="7098"/>
                    </a:cubicBezTo>
                    <a:cubicBezTo>
                      <a:pt x="131278" y="7094"/>
                      <a:pt x="131291" y="7092"/>
                      <a:pt x="131304" y="7092"/>
                    </a:cubicBezTo>
                    <a:close/>
                    <a:moveTo>
                      <a:pt x="168289" y="29947"/>
                    </a:moveTo>
                    <a:cubicBezTo>
                      <a:pt x="168819" y="30212"/>
                      <a:pt x="169150" y="30808"/>
                      <a:pt x="169878" y="31602"/>
                    </a:cubicBezTo>
                    <a:cubicBezTo>
                      <a:pt x="168024" y="33788"/>
                      <a:pt x="166302" y="35907"/>
                      <a:pt x="164381" y="37894"/>
                    </a:cubicBezTo>
                    <a:cubicBezTo>
                      <a:pt x="164356" y="37919"/>
                      <a:pt x="164317" y="37931"/>
                      <a:pt x="164265" y="37931"/>
                    </a:cubicBezTo>
                    <a:cubicBezTo>
                      <a:pt x="163907" y="37931"/>
                      <a:pt x="162974" y="37381"/>
                      <a:pt x="162395" y="37033"/>
                    </a:cubicBezTo>
                    <a:cubicBezTo>
                      <a:pt x="162328" y="36967"/>
                      <a:pt x="162527" y="36106"/>
                      <a:pt x="162792" y="35775"/>
                    </a:cubicBezTo>
                    <a:cubicBezTo>
                      <a:pt x="164116" y="33987"/>
                      <a:pt x="165507" y="32199"/>
                      <a:pt x="166964" y="30477"/>
                    </a:cubicBezTo>
                    <a:cubicBezTo>
                      <a:pt x="167295" y="30145"/>
                      <a:pt x="167825" y="29947"/>
                      <a:pt x="168289" y="29947"/>
                    </a:cubicBezTo>
                    <a:close/>
                    <a:moveTo>
                      <a:pt x="113584" y="4183"/>
                    </a:moveTo>
                    <a:cubicBezTo>
                      <a:pt x="113319" y="5309"/>
                      <a:pt x="112921" y="6303"/>
                      <a:pt x="112458" y="7296"/>
                    </a:cubicBezTo>
                    <a:cubicBezTo>
                      <a:pt x="105636" y="17363"/>
                      <a:pt x="98682" y="27364"/>
                      <a:pt x="91794" y="37364"/>
                    </a:cubicBezTo>
                    <a:cubicBezTo>
                      <a:pt x="91439" y="37779"/>
                      <a:pt x="90449" y="38246"/>
                      <a:pt x="90148" y="38246"/>
                    </a:cubicBezTo>
                    <a:cubicBezTo>
                      <a:pt x="90112" y="38246"/>
                      <a:pt x="90086" y="38239"/>
                      <a:pt x="90072" y="38225"/>
                    </a:cubicBezTo>
                    <a:cubicBezTo>
                      <a:pt x="89476" y="37497"/>
                      <a:pt x="88946" y="36768"/>
                      <a:pt x="88615" y="35907"/>
                    </a:cubicBezTo>
                    <a:cubicBezTo>
                      <a:pt x="89079" y="34781"/>
                      <a:pt x="89675" y="33722"/>
                      <a:pt x="90337" y="32662"/>
                    </a:cubicBezTo>
                    <a:cubicBezTo>
                      <a:pt x="96695" y="23522"/>
                      <a:pt x="102987" y="14317"/>
                      <a:pt x="109544" y="5309"/>
                    </a:cubicBezTo>
                    <a:cubicBezTo>
                      <a:pt x="110140" y="4448"/>
                      <a:pt x="112193" y="4581"/>
                      <a:pt x="113584" y="4183"/>
                    </a:cubicBezTo>
                    <a:close/>
                    <a:moveTo>
                      <a:pt x="163735" y="25963"/>
                    </a:moveTo>
                    <a:cubicBezTo>
                      <a:pt x="163796" y="25963"/>
                      <a:pt x="163857" y="25966"/>
                      <a:pt x="163918" y="25973"/>
                    </a:cubicBezTo>
                    <a:cubicBezTo>
                      <a:pt x="164514" y="26172"/>
                      <a:pt x="164977" y="26834"/>
                      <a:pt x="165574" y="27364"/>
                    </a:cubicBezTo>
                    <a:cubicBezTo>
                      <a:pt x="165110" y="28159"/>
                      <a:pt x="164646" y="28953"/>
                      <a:pt x="164116" y="29682"/>
                    </a:cubicBezTo>
                    <a:cubicBezTo>
                      <a:pt x="161666" y="32596"/>
                      <a:pt x="159216" y="35444"/>
                      <a:pt x="156699" y="38292"/>
                    </a:cubicBezTo>
                    <a:cubicBezTo>
                      <a:pt x="156368" y="38689"/>
                      <a:pt x="155573" y="38689"/>
                      <a:pt x="154977" y="38821"/>
                    </a:cubicBezTo>
                    <a:cubicBezTo>
                      <a:pt x="155043" y="38292"/>
                      <a:pt x="154844" y="37563"/>
                      <a:pt x="155176" y="37099"/>
                    </a:cubicBezTo>
                    <a:cubicBezTo>
                      <a:pt x="157494" y="33589"/>
                      <a:pt x="159878" y="30079"/>
                      <a:pt x="162328" y="26635"/>
                    </a:cubicBezTo>
                    <a:cubicBezTo>
                      <a:pt x="162685" y="26219"/>
                      <a:pt x="163202" y="25963"/>
                      <a:pt x="163735" y="25963"/>
                    </a:cubicBezTo>
                    <a:close/>
                    <a:moveTo>
                      <a:pt x="118649" y="4971"/>
                    </a:moveTo>
                    <a:cubicBezTo>
                      <a:pt x="118789" y="4971"/>
                      <a:pt x="119029" y="5319"/>
                      <a:pt x="119213" y="5442"/>
                    </a:cubicBezTo>
                    <a:cubicBezTo>
                      <a:pt x="117690" y="7627"/>
                      <a:pt x="116233" y="9614"/>
                      <a:pt x="114908" y="11734"/>
                    </a:cubicBezTo>
                    <a:cubicBezTo>
                      <a:pt x="109345" y="20211"/>
                      <a:pt x="103848" y="28688"/>
                      <a:pt x="98285" y="37166"/>
                    </a:cubicBezTo>
                    <a:cubicBezTo>
                      <a:pt x="97689" y="38027"/>
                      <a:pt x="96563" y="38490"/>
                      <a:pt x="95702" y="39153"/>
                    </a:cubicBezTo>
                    <a:cubicBezTo>
                      <a:pt x="95900" y="38093"/>
                      <a:pt x="95768" y="36901"/>
                      <a:pt x="96298" y="36040"/>
                    </a:cubicBezTo>
                    <a:cubicBezTo>
                      <a:pt x="102788" y="26105"/>
                      <a:pt x="109345" y="16171"/>
                      <a:pt x="116034" y="6303"/>
                    </a:cubicBezTo>
                    <a:cubicBezTo>
                      <a:pt x="116498" y="5574"/>
                      <a:pt x="117690" y="5376"/>
                      <a:pt x="118617" y="4978"/>
                    </a:cubicBezTo>
                    <a:cubicBezTo>
                      <a:pt x="118627" y="4973"/>
                      <a:pt x="118638" y="4971"/>
                      <a:pt x="118649" y="4971"/>
                    </a:cubicBezTo>
                    <a:close/>
                    <a:moveTo>
                      <a:pt x="123795" y="5874"/>
                    </a:moveTo>
                    <a:cubicBezTo>
                      <a:pt x="124225" y="5874"/>
                      <a:pt x="124670" y="5905"/>
                      <a:pt x="125041" y="5905"/>
                    </a:cubicBezTo>
                    <a:cubicBezTo>
                      <a:pt x="125306" y="5905"/>
                      <a:pt x="125571" y="6237"/>
                      <a:pt x="125836" y="6435"/>
                    </a:cubicBezTo>
                    <a:lnTo>
                      <a:pt x="125306" y="7230"/>
                    </a:lnTo>
                    <a:cubicBezTo>
                      <a:pt x="117822" y="17959"/>
                      <a:pt x="110405" y="28688"/>
                      <a:pt x="102987" y="39418"/>
                    </a:cubicBezTo>
                    <a:cubicBezTo>
                      <a:pt x="102325" y="40279"/>
                      <a:pt x="101199" y="40808"/>
                      <a:pt x="100338" y="41537"/>
                    </a:cubicBezTo>
                    <a:cubicBezTo>
                      <a:pt x="100669" y="40212"/>
                      <a:pt x="100669" y="38821"/>
                      <a:pt x="101331" y="37762"/>
                    </a:cubicBezTo>
                    <a:cubicBezTo>
                      <a:pt x="105835" y="30278"/>
                      <a:pt x="110338" y="22860"/>
                      <a:pt x="115107" y="15575"/>
                    </a:cubicBezTo>
                    <a:cubicBezTo>
                      <a:pt x="117292" y="12330"/>
                      <a:pt x="119677" y="9217"/>
                      <a:pt x="122260" y="6303"/>
                    </a:cubicBezTo>
                    <a:cubicBezTo>
                      <a:pt x="122538" y="5945"/>
                      <a:pt x="123150" y="5874"/>
                      <a:pt x="123795" y="5874"/>
                    </a:cubicBezTo>
                    <a:close/>
                    <a:moveTo>
                      <a:pt x="171402" y="34914"/>
                    </a:moveTo>
                    <a:cubicBezTo>
                      <a:pt x="171733" y="35378"/>
                      <a:pt x="172461" y="36040"/>
                      <a:pt x="172329" y="36239"/>
                    </a:cubicBezTo>
                    <a:cubicBezTo>
                      <a:pt x="171402" y="38292"/>
                      <a:pt x="170276" y="40212"/>
                      <a:pt x="168951" y="42597"/>
                    </a:cubicBezTo>
                    <a:cubicBezTo>
                      <a:pt x="167958" y="41471"/>
                      <a:pt x="166766" y="40345"/>
                      <a:pt x="166832" y="40212"/>
                    </a:cubicBezTo>
                    <a:cubicBezTo>
                      <a:pt x="168223" y="38358"/>
                      <a:pt x="169878" y="36636"/>
                      <a:pt x="171402" y="34914"/>
                    </a:cubicBezTo>
                    <a:close/>
                    <a:moveTo>
                      <a:pt x="137559" y="7296"/>
                    </a:moveTo>
                    <a:cubicBezTo>
                      <a:pt x="137559" y="9813"/>
                      <a:pt x="137956" y="11005"/>
                      <a:pt x="137492" y="11601"/>
                    </a:cubicBezTo>
                    <a:cubicBezTo>
                      <a:pt x="132260" y="18886"/>
                      <a:pt x="126763" y="26039"/>
                      <a:pt x="121465" y="33324"/>
                    </a:cubicBezTo>
                    <a:cubicBezTo>
                      <a:pt x="119412" y="36172"/>
                      <a:pt x="117690" y="39285"/>
                      <a:pt x="115703" y="42199"/>
                    </a:cubicBezTo>
                    <a:cubicBezTo>
                      <a:pt x="115372" y="42729"/>
                      <a:pt x="114511" y="42861"/>
                      <a:pt x="113915" y="43193"/>
                    </a:cubicBezTo>
                    <a:cubicBezTo>
                      <a:pt x="113650" y="42199"/>
                      <a:pt x="112789" y="40875"/>
                      <a:pt x="113186" y="40279"/>
                    </a:cubicBezTo>
                    <a:cubicBezTo>
                      <a:pt x="119677" y="30477"/>
                      <a:pt x="126300" y="20807"/>
                      <a:pt x="132989" y="11138"/>
                    </a:cubicBezTo>
                    <a:cubicBezTo>
                      <a:pt x="133717" y="10012"/>
                      <a:pt x="135108" y="9349"/>
                      <a:pt x="137559" y="7296"/>
                    </a:cubicBezTo>
                    <a:close/>
                    <a:moveTo>
                      <a:pt x="70601" y="37497"/>
                    </a:moveTo>
                    <a:lnTo>
                      <a:pt x="72588" y="40411"/>
                    </a:lnTo>
                    <a:cubicBezTo>
                      <a:pt x="71859" y="40808"/>
                      <a:pt x="71329" y="41073"/>
                      <a:pt x="70733" y="41338"/>
                    </a:cubicBezTo>
                    <a:cubicBezTo>
                      <a:pt x="69475" y="41934"/>
                      <a:pt x="68150" y="42464"/>
                      <a:pt x="66892" y="43126"/>
                    </a:cubicBezTo>
                    <a:cubicBezTo>
                      <a:pt x="65965" y="43656"/>
                      <a:pt x="65104" y="44252"/>
                      <a:pt x="64243" y="44848"/>
                    </a:cubicBezTo>
                    <a:cubicBezTo>
                      <a:pt x="64905" y="43987"/>
                      <a:pt x="65567" y="43060"/>
                      <a:pt x="66230" y="42133"/>
                    </a:cubicBezTo>
                    <a:cubicBezTo>
                      <a:pt x="67024" y="41073"/>
                      <a:pt x="67819" y="39947"/>
                      <a:pt x="68746" y="38954"/>
                    </a:cubicBezTo>
                    <a:cubicBezTo>
                      <a:pt x="69342" y="38358"/>
                      <a:pt x="69938" y="37894"/>
                      <a:pt x="70601" y="37497"/>
                    </a:cubicBezTo>
                    <a:close/>
                    <a:moveTo>
                      <a:pt x="173918" y="39616"/>
                    </a:moveTo>
                    <a:cubicBezTo>
                      <a:pt x="174581" y="40212"/>
                      <a:pt x="175243" y="40808"/>
                      <a:pt x="175972" y="41471"/>
                    </a:cubicBezTo>
                    <a:lnTo>
                      <a:pt x="172196" y="47166"/>
                    </a:lnTo>
                    <a:cubicBezTo>
                      <a:pt x="171667" y="46769"/>
                      <a:pt x="170806" y="46107"/>
                      <a:pt x="170872" y="45908"/>
                    </a:cubicBezTo>
                    <a:cubicBezTo>
                      <a:pt x="171799" y="43789"/>
                      <a:pt x="172859" y="41736"/>
                      <a:pt x="173918" y="39616"/>
                    </a:cubicBezTo>
                    <a:close/>
                    <a:moveTo>
                      <a:pt x="143453" y="11535"/>
                    </a:moveTo>
                    <a:lnTo>
                      <a:pt x="143453" y="11535"/>
                    </a:lnTo>
                    <a:cubicBezTo>
                      <a:pt x="142592" y="13389"/>
                      <a:pt x="141599" y="15178"/>
                      <a:pt x="140473" y="16966"/>
                    </a:cubicBezTo>
                    <a:cubicBezTo>
                      <a:pt x="132989" y="27165"/>
                      <a:pt x="125372" y="37232"/>
                      <a:pt x="117822" y="47365"/>
                    </a:cubicBezTo>
                    <a:lnTo>
                      <a:pt x="116498" y="49087"/>
                    </a:lnTo>
                    <a:cubicBezTo>
                      <a:pt x="116233" y="48822"/>
                      <a:pt x="115968" y="48623"/>
                      <a:pt x="115968" y="48425"/>
                    </a:cubicBezTo>
                    <a:cubicBezTo>
                      <a:pt x="115968" y="47895"/>
                      <a:pt x="115835" y="47166"/>
                      <a:pt x="116100" y="46835"/>
                    </a:cubicBezTo>
                    <a:cubicBezTo>
                      <a:pt x="123319" y="36371"/>
                      <a:pt x="130406" y="25973"/>
                      <a:pt x="137890" y="15707"/>
                    </a:cubicBezTo>
                    <a:cubicBezTo>
                      <a:pt x="139214" y="13919"/>
                      <a:pt x="141532" y="12860"/>
                      <a:pt x="143453" y="11535"/>
                    </a:cubicBezTo>
                    <a:close/>
                    <a:moveTo>
                      <a:pt x="91993" y="3720"/>
                    </a:moveTo>
                    <a:cubicBezTo>
                      <a:pt x="91397" y="4912"/>
                      <a:pt x="90734" y="6038"/>
                      <a:pt x="90006" y="7164"/>
                    </a:cubicBezTo>
                    <a:cubicBezTo>
                      <a:pt x="81131" y="18621"/>
                      <a:pt x="72256" y="30079"/>
                      <a:pt x="63448" y="41537"/>
                    </a:cubicBezTo>
                    <a:cubicBezTo>
                      <a:pt x="61329" y="44319"/>
                      <a:pt x="59143" y="47100"/>
                      <a:pt x="56958" y="49882"/>
                    </a:cubicBezTo>
                    <a:cubicBezTo>
                      <a:pt x="56428" y="50345"/>
                      <a:pt x="55898" y="50743"/>
                      <a:pt x="55302" y="51008"/>
                    </a:cubicBezTo>
                    <a:lnTo>
                      <a:pt x="53315" y="50610"/>
                    </a:lnTo>
                    <a:cubicBezTo>
                      <a:pt x="53447" y="50147"/>
                      <a:pt x="53712" y="49617"/>
                      <a:pt x="53977" y="49219"/>
                    </a:cubicBezTo>
                    <a:cubicBezTo>
                      <a:pt x="64243" y="34980"/>
                      <a:pt x="74575" y="20807"/>
                      <a:pt x="84906" y="6634"/>
                    </a:cubicBezTo>
                    <a:cubicBezTo>
                      <a:pt x="85502" y="5707"/>
                      <a:pt x="86032" y="4382"/>
                      <a:pt x="86827" y="4117"/>
                    </a:cubicBezTo>
                    <a:cubicBezTo>
                      <a:pt x="88483" y="3654"/>
                      <a:pt x="90271" y="3786"/>
                      <a:pt x="91993" y="3720"/>
                    </a:cubicBezTo>
                    <a:close/>
                    <a:moveTo>
                      <a:pt x="176255" y="46341"/>
                    </a:moveTo>
                    <a:cubicBezTo>
                      <a:pt x="176483" y="46341"/>
                      <a:pt x="177095" y="46592"/>
                      <a:pt x="177429" y="46703"/>
                    </a:cubicBezTo>
                    <a:cubicBezTo>
                      <a:pt x="176236" y="48822"/>
                      <a:pt x="175044" y="50941"/>
                      <a:pt x="173389" y="53922"/>
                    </a:cubicBezTo>
                    <a:cubicBezTo>
                      <a:pt x="172991" y="52465"/>
                      <a:pt x="172660" y="51935"/>
                      <a:pt x="172793" y="51670"/>
                    </a:cubicBezTo>
                    <a:cubicBezTo>
                      <a:pt x="173852" y="49882"/>
                      <a:pt x="174978" y="48094"/>
                      <a:pt x="176170" y="46372"/>
                    </a:cubicBezTo>
                    <a:cubicBezTo>
                      <a:pt x="176181" y="46350"/>
                      <a:pt x="176211" y="46341"/>
                      <a:pt x="176255" y="46341"/>
                    </a:cubicBezTo>
                    <a:close/>
                    <a:moveTo>
                      <a:pt x="178223" y="51869"/>
                    </a:moveTo>
                    <a:cubicBezTo>
                      <a:pt x="178356" y="52001"/>
                      <a:pt x="178488" y="52134"/>
                      <a:pt x="178621" y="52266"/>
                    </a:cubicBezTo>
                    <a:cubicBezTo>
                      <a:pt x="178157" y="52928"/>
                      <a:pt x="177627" y="53591"/>
                      <a:pt x="176965" y="54452"/>
                    </a:cubicBezTo>
                    <a:lnTo>
                      <a:pt x="176899" y="54452"/>
                    </a:lnTo>
                    <a:cubicBezTo>
                      <a:pt x="176766" y="54187"/>
                      <a:pt x="176568" y="53988"/>
                      <a:pt x="176634" y="53922"/>
                    </a:cubicBezTo>
                    <a:cubicBezTo>
                      <a:pt x="177164" y="53193"/>
                      <a:pt x="177693" y="52531"/>
                      <a:pt x="178223" y="51869"/>
                    </a:cubicBezTo>
                    <a:close/>
                    <a:moveTo>
                      <a:pt x="148089" y="14317"/>
                    </a:moveTo>
                    <a:cubicBezTo>
                      <a:pt x="148155" y="15045"/>
                      <a:pt x="148486" y="16105"/>
                      <a:pt x="148155" y="16568"/>
                    </a:cubicBezTo>
                    <a:cubicBezTo>
                      <a:pt x="143718" y="22264"/>
                      <a:pt x="139281" y="28026"/>
                      <a:pt x="134644" y="33523"/>
                    </a:cubicBezTo>
                    <a:cubicBezTo>
                      <a:pt x="133519" y="34848"/>
                      <a:pt x="131002" y="35046"/>
                      <a:pt x="130075" y="36437"/>
                    </a:cubicBezTo>
                    <a:cubicBezTo>
                      <a:pt x="128816" y="38225"/>
                      <a:pt x="128949" y="41073"/>
                      <a:pt x="127690" y="42861"/>
                    </a:cubicBezTo>
                    <a:cubicBezTo>
                      <a:pt x="123253" y="49153"/>
                      <a:pt x="118418" y="55246"/>
                      <a:pt x="113782" y="61406"/>
                    </a:cubicBezTo>
                    <a:cubicBezTo>
                      <a:pt x="113650" y="61538"/>
                      <a:pt x="113451" y="61737"/>
                      <a:pt x="113186" y="62134"/>
                    </a:cubicBezTo>
                    <a:cubicBezTo>
                      <a:pt x="112987" y="61803"/>
                      <a:pt x="112723" y="61538"/>
                      <a:pt x="112723" y="61406"/>
                    </a:cubicBezTo>
                    <a:cubicBezTo>
                      <a:pt x="112723" y="59882"/>
                      <a:pt x="112193" y="57962"/>
                      <a:pt x="112921" y="57035"/>
                    </a:cubicBezTo>
                    <a:cubicBezTo>
                      <a:pt x="114974" y="54385"/>
                      <a:pt x="117888" y="52465"/>
                      <a:pt x="119875" y="49816"/>
                    </a:cubicBezTo>
                    <a:cubicBezTo>
                      <a:pt x="128618" y="38225"/>
                      <a:pt x="137161" y="26437"/>
                      <a:pt x="145837" y="14780"/>
                    </a:cubicBezTo>
                    <a:cubicBezTo>
                      <a:pt x="146168" y="14317"/>
                      <a:pt x="147294" y="14449"/>
                      <a:pt x="148089" y="14317"/>
                    </a:cubicBezTo>
                    <a:close/>
                    <a:moveTo>
                      <a:pt x="42255" y="28622"/>
                    </a:moveTo>
                    <a:lnTo>
                      <a:pt x="42255" y="28622"/>
                    </a:lnTo>
                    <a:cubicBezTo>
                      <a:pt x="42122" y="28887"/>
                      <a:pt x="42056" y="29152"/>
                      <a:pt x="41923" y="29417"/>
                    </a:cubicBezTo>
                    <a:cubicBezTo>
                      <a:pt x="34638" y="40146"/>
                      <a:pt x="27419" y="50875"/>
                      <a:pt x="20134" y="61604"/>
                    </a:cubicBezTo>
                    <a:cubicBezTo>
                      <a:pt x="19604" y="62333"/>
                      <a:pt x="18942" y="62995"/>
                      <a:pt x="18346" y="63591"/>
                    </a:cubicBezTo>
                    <a:cubicBezTo>
                      <a:pt x="18478" y="61936"/>
                      <a:pt x="18213" y="61008"/>
                      <a:pt x="18545" y="60346"/>
                    </a:cubicBezTo>
                    <a:cubicBezTo>
                      <a:pt x="24571" y="48690"/>
                      <a:pt x="30532" y="37033"/>
                      <a:pt x="41394" y="28953"/>
                    </a:cubicBezTo>
                    <a:cubicBezTo>
                      <a:pt x="41659" y="28821"/>
                      <a:pt x="41923" y="28688"/>
                      <a:pt x="42255" y="28622"/>
                    </a:cubicBezTo>
                    <a:close/>
                    <a:moveTo>
                      <a:pt x="55964" y="17231"/>
                    </a:moveTo>
                    <a:lnTo>
                      <a:pt x="55964" y="17231"/>
                    </a:lnTo>
                    <a:cubicBezTo>
                      <a:pt x="55832" y="17628"/>
                      <a:pt x="55699" y="17959"/>
                      <a:pt x="55567" y="18290"/>
                    </a:cubicBezTo>
                    <a:cubicBezTo>
                      <a:pt x="45963" y="32728"/>
                      <a:pt x="36426" y="47100"/>
                      <a:pt x="26823" y="61472"/>
                    </a:cubicBezTo>
                    <a:cubicBezTo>
                      <a:pt x="25631" y="63260"/>
                      <a:pt x="24571" y="65048"/>
                      <a:pt x="23446" y="66903"/>
                    </a:cubicBezTo>
                    <a:lnTo>
                      <a:pt x="22121" y="66704"/>
                    </a:lnTo>
                    <a:cubicBezTo>
                      <a:pt x="22121" y="65644"/>
                      <a:pt x="21790" y="64320"/>
                      <a:pt x="22187" y="63525"/>
                    </a:cubicBezTo>
                    <a:cubicBezTo>
                      <a:pt x="28611" y="53591"/>
                      <a:pt x="35168" y="43722"/>
                      <a:pt x="41725" y="33920"/>
                    </a:cubicBezTo>
                    <a:cubicBezTo>
                      <a:pt x="43447" y="31338"/>
                      <a:pt x="46824" y="29086"/>
                      <a:pt x="47089" y="26370"/>
                    </a:cubicBezTo>
                    <a:cubicBezTo>
                      <a:pt x="47685" y="21072"/>
                      <a:pt x="52719" y="20807"/>
                      <a:pt x="54971" y="17628"/>
                    </a:cubicBezTo>
                    <a:cubicBezTo>
                      <a:pt x="55103" y="17429"/>
                      <a:pt x="55633" y="17363"/>
                      <a:pt x="55964" y="17231"/>
                    </a:cubicBezTo>
                    <a:close/>
                    <a:moveTo>
                      <a:pt x="167759" y="63989"/>
                    </a:moveTo>
                    <a:cubicBezTo>
                      <a:pt x="167892" y="64121"/>
                      <a:pt x="168090" y="64187"/>
                      <a:pt x="168223" y="64320"/>
                    </a:cubicBezTo>
                    <a:lnTo>
                      <a:pt x="164580" y="68360"/>
                    </a:lnTo>
                    <a:lnTo>
                      <a:pt x="164514" y="68360"/>
                    </a:lnTo>
                    <a:cubicBezTo>
                      <a:pt x="164381" y="68161"/>
                      <a:pt x="164183" y="67896"/>
                      <a:pt x="164183" y="67896"/>
                    </a:cubicBezTo>
                    <a:cubicBezTo>
                      <a:pt x="165375" y="66572"/>
                      <a:pt x="166501" y="65247"/>
                      <a:pt x="167759" y="63989"/>
                    </a:cubicBezTo>
                    <a:close/>
                    <a:moveTo>
                      <a:pt x="132062" y="43391"/>
                    </a:moveTo>
                    <a:lnTo>
                      <a:pt x="132326" y="44319"/>
                    </a:lnTo>
                    <a:cubicBezTo>
                      <a:pt x="128700" y="46428"/>
                      <a:pt x="131375" y="53591"/>
                      <a:pt x="124866" y="53591"/>
                    </a:cubicBezTo>
                    <a:cubicBezTo>
                      <a:pt x="124837" y="53591"/>
                      <a:pt x="124807" y="53591"/>
                      <a:pt x="124776" y="53591"/>
                    </a:cubicBezTo>
                    <a:cubicBezTo>
                      <a:pt x="124246" y="53591"/>
                      <a:pt x="123584" y="54650"/>
                      <a:pt x="123187" y="55246"/>
                    </a:cubicBezTo>
                    <a:cubicBezTo>
                      <a:pt x="120405" y="59618"/>
                      <a:pt x="117756" y="64121"/>
                      <a:pt x="114974" y="68492"/>
                    </a:cubicBezTo>
                    <a:cubicBezTo>
                      <a:pt x="114776" y="68890"/>
                      <a:pt x="114113" y="68890"/>
                      <a:pt x="113584" y="69088"/>
                    </a:cubicBezTo>
                    <a:cubicBezTo>
                      <a:pt x="113517" y="68691"/>
                      <a:pt x="113252" y="68161"/>
                      <a:pt x="113385" y="67962"/>
                    </a:cubicBezTo>
                    <a:cubicBezTo>
                      <a:pt x="119213" y="59949"/>
                      <a:pt x="125041" y="52001"/>
                      <a:pt x="130936" y="44054"/>
                    </a:cubicBezTo>
                    <a:cubicBezTo>
                      <a:pt x="131201" y="43789"/>
                      <a:pt x="131664" y="43656"/>
                      <a:pt x="132062" y="43391"/>
                    </a:cubicBezTo>
                    <a:close/>
                    <a:moveTo>
                      <a:pt x="70932" y="8886"/>
                    </a:moveTo>
                    <a:lnTo>
                      <a:pt x="70932" y="8886"/>
                    </a:lnTo>
                    <a:cubicBezTo>
                      <a:pt x="69872" y="10343"/>
                      <a:pt x="69276" y="11138"/>
                      <a:pt x="68680" y="11999"/>
                    </a:cubicBezTo>
                    <a:cubicBezTo>
                      <a:pt x="55500" y="31006"/>
                      <a:pt x="42321" y="49948"/>
                      <a:pt x="29141" y="68890"/>
                    </a:cubicBezTo>
                    <a:cubicBezTo>
                      <a:pt x="28545" y="69751"/>
                      <a:pt x="27485" y="70214"/>
                      <a:pt x="26625" y="70877"/>
                    </a:cubicBezTo>
                    <a:cubicBezTo>
                      <a:pt x="26625" y="69618"/>
                      <a:pt x="26161" y="68029"/>
                      <a:pt x="26757" y="67168"/>
                    </a:cubicBezTo>
                    <a:cubicBezTo>
                      <a:pt x="37221" y="50743"/>
                      <a:pt x="48149" y="34583"/>
                      <a:pt x="58348" y="17959"/>
                    </a:cubicBezTo>
                    <a:cubicBezTo>
                      <a:pt x="61064" y="13522"/>
                      <a:pt x="64839" y="11402"/>
                      <a:pt x="69011" y="9283"/>
                    </a:cubicBezTo>
                    <a:cubicBezTo>
                      <a:pt x="69674" y="9084"/>
                      <a:pt x="70270" y="8952"/>
                      <a:pt x="70932" y="8886"/>
                    </a:cubicBezTo>
                    <a:close/>
                    <a:moveTo>
                      <a:pt x="178952" y="56306"/>
                    </a:moveTo>
                    <a:lnTo>
                      <a:pt x="178952" y="56306"/>
                    </a:lnTo>
                    <a:cubicBezTo>
                      <a:pt x="178886" y="56505"/>
                      <a:pt x="178952" y="56770"/>
                      <a:pt x="178819" y="56902"/>
                    </a:cubicBezTo>
                    <a:cubicBezTo>
                      <a:pt x="174779" y="61737"/>
                      <a:pt x="170806" y="66572"/>
                      <a:pt x="166766" y="71406"/>
                    </a:cubicBezTo>
                    <a:lnTo>
                      <a:pt x="166567" y="71605"/>
                    </a:lnTo>
                    <a:cubicBezTo>
                      <a:pt x="166501" y="71539"/>
                      <a:pt x="166302" y="71406"/>
                      <a:pt x="166302" y="71406"/>
                    </a:cubicBezTo>
                    <a:cubicBezTo>
                      <a:pt x="166368" y="71208"/>
                      <a:pt x="166501" y="71009"/>
                      <a:pt x="166633" y="70810"/>
                    </a:cubicBezTo>
                    <a:cubicBezTo>
                      <a:pt x="170475" y="66108"/>
                      <a:pt x="174382" y="61406"/>
                      <a:pt x="178223" y="56703"/>
                    </a:cubicBezTo>
                    <a:cubicBezTo>
                      <a:pt x="178422" y="56571"/>
                      <a:pt x="178687" y="56372"/>
                      <a:pt x="178952" y="56306"/>
                    </a:cubicBezTo>
                    <a:close/>
                    <a:moveTo>
                      <a:pt x="123476" y="62870"/>
                    </a:moveTo>
                    <a:cubicBezTo>
                      <a:pt x="123821" y="62870"/>
                      <a:pt x="124180" y="62923"/>
                      <a:pt x="124180" y="62995"/>
                    </a:cubicBezTo>
                    <a:cubicBezTo>
                      <a:pt x="124379" y="63856"/>
                      <a:pt x="124843" y="65048"/>
                      <a:pt x="124445" y="65578"/>
                    </a:cubicBezTo>
                    <a:cubicBezTo>
                      <a:pt x="122525" y="68426"/>
                      <a:pt x="120405" y="71075"/>
                      <a:pt x="118286" y="73791"/>
                    </a:cubicBezTo>
                    <a:cubicBezTo>
                      <a:pt x="118087" y="74056"/>
                      <a:pt x="117822" y="74188"/>
                      <a:pt x="117557" y="74387"/>
                    </a:cubicBezTo>
                    <a:cubicBezTo>
                      <a:pt x="117491" y="73658"/>
                      <a:pt x="117425" y="72996"/>
                      <a:pt x="117226" y="71009"/>
                    </a:cubicBezTo>
                    <a:cubicBezTo>
                      <a:pt x="118749" y="68823"/>
                      <a:pt x="120736" y="65843"/>
                      <a:pt x="122856" y="62995"/>
                    </a:cubicBezTo>
                    <a:cubicBezTo>
                      <a:pt x="122915" y="62906"/>
                      <a:pt x="123191" y="62870"/>
                      <a:pt x="123476" y="62870"/>
                    </a:cubicBezTo>
                    <a:close/>
                    <a:moveTo>
                      <a:pt x="80776" y="4993"/>
                    </a:moveTo>
                    <a:cubicBezTo>
                      <a:pt x="81183" y="4993"/>
                      <a:pt x="81727" y="5111"/>
                      <a:pt x="82390" y="5111"/>
                    </a:cubicBezTo>
                    <a:cubicBezTo>
                      <a:pt x="81661" y="6237"/>
                      <a:pt x="81264" y="6833"/>
                      <a:pt x="80800" y="7429"/>
                    </a:cubicBezTo>
                    <a:cubicBezTo>
                      <a:pt x="67223" y="26569"/>
                      <a:pt x="53514" y="45643"/>
                      <a:pt x="39804" y="64717"/>
                    </a:cubicBezTo>
                    <a:cubicBezTo>
                      <a:pt x="37619" y="67830"/>
                      <a:pt x="35036" y="70810"/>
                      <a:pt x="32585" y="73724"/>
                    </a:cubicBezTo>
                    <a:cubicBezTo>
                      <a:pt x="32055" y="74387"/>
                      <a:pt x="30929" y="74585"/>
                      <a:pt x="30068" y="74983"/>
                    </a:cubicBezTo>
                    <a:cubicBezTo>
                      <a:pt x="30267" y="73989"/>
                      <a:pt x="30135" y="72731"/>
                      <a:pt x="30664" y="71936"/>
                    </a:cubicBezTo>
                    <a:cubicBezTo>
                      <a:pt x="37089" y="62399"/>
                      <a:pt x="43712" y="52995"/>
                      <a:pt x="50202" y="43458"/>
                    </a:cubicBezTo>
                    <a:cubicBezTo>
                      <a:pt x="57289" y="33060"/>
                      <a:pt x="64044" y="22463"/>
                      <a:pt x="71462" y="12330"/>
                    </a:cubicBezTo>
                    <a:cubicBezTo>
                      <a:pt x="73581" y="9349"/>
                      <a:pt x="77224" y="7495"/>
                      <a:pt x="80270" y="5111"/>
                    </a:cubicBezTo>
                    <a:cubicBezTo>
                      <a:pt x="80403" y="5022"/>
                      <a:pt x="80572" y="4993"/>
                      <a:pt x="80776" y="4993"/>
                    </a:cubicBezTo>
                    <a:close/>
                    <a:moveTo>
                      <a:pt x="136495" y="72052"/>
                    </a:moveTo>
                    <a:cubicBezTo>
                      <a:pt x="136563" y="72052"/>
                      <a:pt x="136631" y="72058"/>
                      <a:pt x="136698" y="72069"/>
                    </a:cubicBezTo>
                    <a:cubicBezTo>
                      <a:pt x="137095" y="72201"/>
                      <a:pt x="137294" y="72731"/>
                      <a:pt x="137823" y="73327"/>
                    </a:cubicBezTo>
                    <a:cubicBezTo>
                      <a:pt x="135174" y="76638"/>
                      <a:pt x="132525" y="79950"/>
                      <a:pt x="129876" y="83195"/>
                    </a:cubicBezTo>
                    <a:cubicBezTo>
                      <a:pt x="129850" y="83221"/>
                      <a:pt x="129802" y="83232"/>
                      <a:pt x="129737" y="83232"/>
                    </a:cubicBezTo>
                    <a:cubicBezTo>
                      <a:pt x="129469" y="83232"/>
                      <a:pt x="128924" y="83050"/>
                      <a:pt x="128551" y="82997"/>
                    </a:cubicBezTo>
                    <a:cubicBezTo>
                      <a:pt x="128684" y="82599"/>
                      <a:pt x="128816" y="82202"/>
                      <a:pt x="128949" y="81871"/>
                    </a:cubicBezTo>
                    <a:cubicBezTo>
                      <a:pt x="131134" y="78758"/>
                      <a:pt x="133320" y="75579"/>
                      <a:pt x="135572" y="72466"/>
                    </a:cubicBezTo>
                    <a:cubicBezTo>
                      <a:pt x="135792" y="72190"/>
                      <a:pt x="136151" y="72052"/>
                      <a:pt x="136495" y="72052"/>
                    </a:cubicBezTo>
                    <a:close/>
                    <a:moveTo>
                      <a:pt x="141797" y="75513"/>
                    </a:moveTo>
                    <a:lnTo>
                      <a:pt x="141797" y="75513"/>
                    </a:lnTo>
                    <a:cubicBezTo>
                      <a:pt x="141731" y="76175"/>
                      <a:pt x="141532" y="76771"/>
                      <a:pt x="141334" y="77367"/>
                    </a:cubicBezTo>
                    <a:cubicBezTo>
                      <a:pt x="139810" y="79553"/>
                      <a:pt x="138287" y="81672"/>
                      <a:pt x="136698" y="83791"/>
                    </a:cubicBezTo>
                    <a:cubicBezTo>
                      <a:pt x="136102" y="84454"/>
                      <a:pt x="135439" y="85116"/>
                      <a:pt x="134711" y="85646"/>
                    </a:cubicBezTo>
                    <a:cubicBezTo>
                      <a:pt x="134578" y="84255"/>
                      <a:pt x="134247" y="83328"/>
                      <a:pt x="134512" y="82864"/>
                    </a:cubicBezTo>
                    <a:cubicBezTo>
                      <a:pt x="135969" y="80480"/>
                      <a:pt x="137559" y="78096"/>
                      <a:pt x="139214" y="75910"/>
                    </a:cubicBezTo>
                    <a:cubicBezTo>
                      <a:pt x="139612" y="75446"/>
                      <a:pt x="140936" y="75645"/>
                      <a:pt x="141797" y="75513"/>
                    </a:cubicBezTo>
                    <a:close/>
                    <a:moveTo>
                      <a:pt x="147559" y="75579"/>
                    </a:moveTo>
                    <a:cubicBezTo>
                      <a:pt x="147559" y="75778"/>
                      <a:pt x="147493" y="76042"/>
                      <a:pt x="147427" y="76241"/>
                    </a:cubicBezTo>
                    <a:cubicBezTo>
                      <a:pt x="145042" y="79751"/>
                      <a:pt x="142658" y="83261"/>
                      <a:pt x="140208" y="86772"/>
                    </a:cubicBezTo>
                    <a:cubicBezTo>
                      <a:pt x="140075" y="86904"/>
                      <a:pt x="139810" y="87037"/>
                      <a:pt x="139148" y="87434"/>
                    </a:cubicBezTo>
                    <a:cubicBezTo>
                      <a:pt x="139347" y="86772"/>
                      <a:pt x="139281" y="86440"/>
                      <a:pt x="139413" y="86242"/>
                    </a:cubicBezTo>
                    <a:cubicBezTo>
                      <a:pt x="141731" y="82732"/>
                      <a:pt x="144115" y="79288"/>
                      <a:pt x="146500" y="75844"/>
                    </a:cubicBezTo>
                    <a:cubicBezTo>
                      <a:pt x="146698" y="75645"/>
                      <a:pt x="147228" y="75645"/>
                      <a:pt x="147559" y="75579"/>
                    </a:cubicBezTo>
                    <a:close/>
                    <a:moveTo>
                      <a:pt x="126035" y="86242"/>
                    </a:moveTo>
                    <a:lnTo>
                      <a:pt x="126962" y="87699"/>
                    </a:lnTo>
                    <a:cubicBezTo>
                      <a:pt x="126366" y="88229"/>
                      <a:pt x="125770" y="88692"/>
                      <a:pt x="125107" y="89156"/>
                    </a:cubicBezTo>
                    <a:cubicBezTo>
                      <a:pt x="125102" y="89159"/>
                      <a:pt x="125095" y="89160"/>
                      <a:pt x="125087" y="89160"/>
                    </a:cubicBezTo>
                    <a:cubicBezTo>
                      <a:pt x="124919" y="89160"/>
                      <a:pt x="124313" y="88494"/>
                      <a:pt x="124313" y="88494"/>
                    </a:cubicBezTo>
                    <a:cubicBezTo>
                      <a:pt x="124843" y="87699"/>
                      <a:pt x="125439" y="86970"/>
                      <a:pt x="126035" y="86242"/>
                    </a:cubicBezTo>
                    <a:close/>
                    <a:moveTo>
                      <a:pt x="133452" y="68029"/>
                    </a:moveTo>
                    <a:cubicBezTo>
                      <a:pt x="133651" y="68227"/>
                      <a:pt x="134048" y="68426"/>
                      <a:pt x="134115" y="68625"/>
                    </a:cubicBezTo>
                    <a:cubicBezTo>
                      <a:pt x="134115" y="69155"/>
                      <a:pt x="133982" y="69684"/>
                      <a:pt x="133717" y="70148"/>
                    </a:cubicBezTo>
                    <a:cubicBezTo>
                      <a:pt x="127889" y="77367"/>
                      <a:pt x="122061" y="84520"/>
                      <a:pt x="116166" y="91606"/>
                    </a:cubicBezTo>
                    <a:cubicBezTo>
                      <a:pt x="115306" y="92467"/>
                      <a:pt x="114312" y="93196"/>
                      <a:pt x="113319" y="93792"/>
                    </a:cubicBezTo>
                    <a:cubicBezTo>
                      <a:pt x="113716" y="92732"/>
                      <a:pt x="113848" y="91540"/>
                      <a:pt x="114511" y="90679"/>
                    </a:cubicBezTo>
                    <a:cubicBezTo>
                      <a:pt x="120273" y="83526"/>
                      <a:pt x="126101" y="76440"/>
                      <a:pt x="131863" y="69419"/>
                    </a:cubicBezTo>
                    <a:cubicBezTo>
                      <a:pt x="132326" y="68890"/>
                      <a:pt x="132856" y="68426"/>
                      <a:pt x="133452" y="68029"/>
                    </a:cubicBezTo>
                    <a:close/>
                    <a:moveTo>
                      <a:pt x="150550" y="81326"/>
                    </a:moveTo>
                    <a:cubicBezTo>
                      <a:pt x="150796" y="81326"/>
                      <a:pt x="151036" y="81352"/>
                      <a:pt x="151268" y="81407"/>
                    </a:cubicBezTo>
                    <a:lnTo>
                      <a:pt x="152394" y="81606"/>
                    </a:lnTo>
                    <a:cubicBezTo>
                      <a:pt x="152129" y="81937"/>
                      <a:pt x="151930" y="82268"/>
                      <a:pt x="151665" y="82533"/>
                    </a:cubicBezTo>
                    <a:cubicBezTo>
                      <a:pt x="148818" y="85844"/>
                      <a:pt x="145903" y="89222"/>
                      <a:pt x="143056" y="92534"/>
                    </a:cubicBezTo>
                    <a:cubicBezTo>
                      <a:pt x="142592" y="93063"/>
                      <a:pt x="141996" y="93527"/>
                      <a:pt x="141532" y="93991"/>
                    </a:cubicBezTo>
                    <a:cubicBezTo>
                      <a:pt x="141863" y="93461"/>
                      <a:pt x="142128" y="92931"/>
                      <a:pt x="142327" y="92401"/>
                    </a:cubicBezTo>
                    <a:cubicBezTo>
                      <a:pt x="142724" y="91540"/>
                      <a:pt x="143056" y="90613"/>
                      <a:pt x="143254" y="89951"/>
                    </a:cubicBezTo>
                    <a:cubicBezTo>
                      <a:pt x="142884" y="86127"/>
                      <a:pt x="147224" y="81326"/>
                      <a:pt x="150550" y="81326"/>
                    </a:cubicBezTo>
                    <a:close/>
                    <a:moveTo>
                      <a:pt x="88555" y="92779"/>
                    </a:moveTo>
                    <a:cubicBezTo>
                      <a:pt x="88843" y="92779"/>
                      <a:pt x="89310" y="92886"/>
                      <a:pt x="89807" y="92931"/>
                    </a:cubicBezTo>
                    <a:lnTo>
                      <a:pt x="86032" y="97699"/>
                    </a:lnTo>
                    <a:cubicBezTo>
                      <a:pt x="85900" y="97368"/>
                      <a:pt x="85569" y="96905"/>
                      <a:pt x="85701" y="96706"/>
                    </a:cubicBezTo>
                    <a:cubicBezTo>
                      <a:pt x="86496" y="95381"/>
                      <a:pt x="87357" y="94057"/>
                      <a:pt x="88284" y="92865"/>
                    </a:cubicBezTo>
                    <a:cubicBezTo>
                      <a:pt x="88326" y="92802"/>
                      <a:pt x="88421" y="92779"/>
                      <a:pt x="88555" y="92779"/>
                    </a:cubicBezTo>
                    <a:close/>
                    <a:moveTo>
                      <a:pt x="158970" y="80471"/>
                    </a:moveTo>
                    <a:cubicBezTo>
                      <a:pt x="159040" y="80471"/>
                      <a:pt x="159155" y="80768"/>
                      <a:pt x="159216" y="81010"/>
                    </a:cubicBezTo>
                    <a:cubicBezTo>
                      <a:pt x="158421" y="82003"/>
                      <a:pt x="157692" y="82930"/>
                      <a:pt x="156964" y="83924"/>
                    </a:cubicBezTo>
                    <a:cubicBezTo>
                      <a:pt x="153387" y="88560"/>
                      <a:pt x="149811" y="93130"/>
                      <a:pt x="146235" y="97699"/>
                    </a:cubicBezTo>
                    <a:cubicBezTo>
                      <a:pt x="145970" y="98031"/>
                      <a:pt x="145307" y="98097"/>
                      <a:pt x="144844" y="98296"/>
                    </a:cubicBezTo>
                    <a:cubicBezTo>
                      <a:pt x="144645" y="97699"/>
                      <a:pt x="144181" y="96838"/>
                      <a:pt x="144380" y="96640"/>
                    </a:cubicBezTo>
                    <a:cubicBezTo>
                      <a:pt x="148486" y="91275"/>
                      <a:pt x="152659" y="86043"/>
                      <a:pt x="156898" y="80877"/>
                    </a:cubicBezTo>
                    <a:cubicBezTo>
                      <a:pt x="157295" y="80480"/>
                      <a:pt x="158222" y="80546"/>
                      <a:pt x="158951" y="80480"/>
                    </a:cubicBezTo>
                    <a:cubicBezTo>
                      <a:pt x="158956" y="80474"/>
                      <a:pt x="158963" y="80471"/>
                      <a:pt x="158970" y="80471"/>
                    </a:cubicBezTo>
                    <a:close/>
                    <a:moveTo>
                      <a:pt x="179548" y="60942"/>
                    </a:moveTo>
                    <a:lnTo>
                      <a:pt x="180078" y="62730"/>
                    </a:lnTo>
                    <a:cubicBezTo>
                      <a:pt x="178091" y="65446"/>
                      <a:pt x="175972" y="68360"/>
                      <a:pt x="173852" y="71274"/>
                    </a:cubicBezTo>
                    <a:cubicBezTo>
                      <a:pt x="169084" y="77764"/>
                      <a:pt x="164249" y="84387"/>
                      <a:pt x="159348" y="90812"/>
                    </a:cubicBezTo>
                    <a:cubicBezTo>
                      <a:pt x="155904" y="95448"/>
                      <a:pt x="152261" y="99885"/>
                      <a:pt x="148619" y="104322"/>
                    </a:cubicBezTo>
                    <a:cubicBezTo>
                      <a:pt x="148477" y="104493"/>
                      <a:pt x="148177" y="104541"/>
                      <a:pt x="147823" y="104541"/>
                    </a:cubicBezTo>
                    <a:cubicBezTo>
                      <a:pt x="147351" y="104541"/>
                      <a:pt x="146783" y="104455"/>
                      <a:pt x="146367" y="104455"/>
                    </a:cubicBezTo>
                    <a:cubicBezTo>
                      <a:pt x="146367" y="103859"/>
                      <a:pt x="146168" y="102998"/>
                      <a:pt x="146500" y="102600"/>
                    </a:cubicBezTo>
                    <a:cubicBezTo>
                      <a:pt x="151930" y="95050"/>
                      <a:pt x="157361" y="87500"/>
                      <a:pt x="163057" y="80149"/>
                    </a:cubicBezTo>
                    <a:cubicBezTo>
                      <a:pt x="167958" y="73857"/>
                      <a:pt x="173190" y="67896"/>
                      <a:pt x="178290" y="61803"/>
                    </a:cubicBezTo>
                    <a:cubicBezTo>
                      <a:pt x="178687" y="61472"/>
                      <a:pt x="179084" y="61207"/>
                      <a:pt x="179548" y="60942"/>
                    </a:cubicBezTo>
                    <a:close/>
                    <a:moveTo>
                      <a:pt x="179614" y="68029"/>
                    </a:moveTo>
                    <a:lnTo>
                      <a:pt x="179747" y="68558"/>
                    </a:lnTo>
                    <a:cubicBezTo>
                      <a:pt x="181204" y="78427"/>
                      <a:pt x="173985" y="82136"/>
                      <a:pt x="170276" y="87566"/>
                    </a:cubicBezTo>
                    <a:cubicBezTo>
                      <a:pt x="162991" y="97964"/>
                      <a:pt x="155043" y="107965"/>
                      <a:pt x="147360" y="118164"/>
                    </a:cubicBezTo>
                    <a:cubicBezTo>
                      <a:pt x="147029" y="118628"/>
                      <a:pt x="146698" y="119025"/>
                      <a:pt x="146367" y="119423"/>
                    </a:cubicBezTo>
                    <a:cubicBezTo>
                      <a:pt x="146500" y="118760"/>
                      <a:pt x="146632" y="118098"/>
                      <a:pt x="146831" y="117436"/>
                    </a:cubicBezTo>
                    <a:cubicBezTo>
                      <a:pt x="150738" y="107369"/>
                      <a:pt x="156301" y="98031"/>
                      <a:pt x="163256" y="89752"/>
                    </a:cubicBezTo>
                    <a:cubicBezTo>
                      <a:pt x="168620" y="83328"/>
                      <a:pt x="173190" y="76307"/>
                      <a:pt x="178157" y="69552"/>
                    </a:cubicBezTo>
                    <a:cubicBezTo>
                      <a:pt x="178621" y="69022"/>
                      <a:pt x="179084" y="68492"/>
                      <a:pt x="179614" y="68029"/>
                    </a:cubicBezTo>
                    <a:close/>
                    <a:moveTo>
                      <a:pt x="51129" y="53657"/>
                    </a:moveTo>
                    <a:cubicBezTo>
                      <a:pt x="51196" y="53988"/>
                      <a:pt x="51262" y="54385"/>
                      <a:pt x="51659" y="56107"/>
                    </a:cubicBezTo>
                    <a:cubicBezTo>
                      <a:pt x="48811" y="60545"/>
                      <a:pt x="45500" y="65843"/>
                      <a:pt x="42122" y="71075"/>
                    </a:cubicBezTo>
                    <a:cubicBezTo>
                      <a:pt x="31724" y="86838"/>
                      <a:pt x="21326" y="102600"/>
                      <a:pt x="10994" y="118429"/>
                    </a:cubicBezTo>
                    <a:cubicBezTo>
                      <a:pt x="9140" y="121343"/>
                      <a:pt x="7550" y="124456"/>
                      <a:pt x="5829" y="127370"/>
                    </a:cubicBezTo>
                    <a:cubicBezTo>
                      <a:pt x="5497" y="127768"/>
                      <a:pt x="5034" y="128165"/>
                      <a:pt x="4636" y="128430"/>
                    </a:cubicBezTo>
                    <a:cubicBezTo>
                      <a:pt x="4636" y="127900"/>
                      <a:pt x="4703" y="127370"/>
                      <a:pt x="4835" y="126840"/>
                    </a:cubicBezTo>
                    <a:cubicBezTo>
                      <a:pt x="11855" y="113727"/>
                      <a:pt x="18346" y="100216"/>
                      <a:pt x="26161" y="87566"/>
                    </a:cubicBezTo>
                    <a:cubicBezTo>
                      <a:pt x="33380" y="76042"/>
                      <a:pt x="41990" y="65512"/>
                      <a:pt x="50003" y="54650"/>
                    </a:cubicBezTo>
                    <a:cubicBezTo>
                      <a:pt x="50335" y="54253"/>
                      <a:pt x="50732" y="53922"/>
                      <a:pt x="51129" y="53657"/>
                    </a:cubicBezTo>
                    <a:close/>
                    <a:moveTo>
                      <a:pt x="49209" y="65909"/>
                    </a:moveTo>
                    <a:lnTo>
                      <a:pt x="49209" y="66505"/>
                    </a:lnTo>
                    <a:lnTo>
                      <a:pt x="50600" y="67366"/>
                    </a:lnTo>
                    <a:cubicBezTo>
                      <a:pt x="48083" y="71870"/>
                      <a:pt x="45831" y="76638"/>
                      <a:pt x="42917" y="81010"/>
                    </a:cubicBezTo>
                    <a:cubicBezTo>
                      <a:pt x="32254" y="96905"/>
                      <a:pt x="21392" y="112667"/>
                      <a:pt x="10597" y="128430"/>
                    </a:cubicBezTo>
                    <a:cubicBezTo>
                      <a:pt x="9802" y="129357"/>
                      <a:pt x="8941" y="130284"/>
                      <a:pt x="8014" y="131079"/>
                    </a:cubicBezTo>
                    <a:cubicBezTo>
                      <a:pt x="8279" y="129821"/>
                      <a:pt x="8676" y="128695"/>
                      <a:pt x="9272" y="127569"/>
                    </a:cubicBezTo>
                    <a:cubicBezTo>
                      <a:pt x="22320" y="107170"/>
                      <a:pt x="35367" y="86838"/>
                      <a:pt x="48546" y="66505"/>
                    </a:cubicBezTo>
                    <a:cubicBezTo>
                      <a:pt x="48745" y="66240"/>
                      <a:pt x="48944" y="66042"/>
                      <a:pt x="49209" y="65909"/>
                    </a:cubicBezTo>
                    <a:close/>
                    <a:moveTo>
                      <a:pt x="57090" y="77301"/>
                    </a:moveTo>
                    <a:cubicBezTo>
                      <a:pt x="57421" y="78758"/>
                      <a:pt x="58547" y="80678"/>
                      <a:pt x="57951" y="81606"/>
                    </a:cubicBezTo>
                    <a:cubicBezTo>
                      <a:pt x="54904" y="86573"/>
                      <a:pt x="51394" y="91209"/>
                      <a:pt x="48083" y="96044"/>
                    </a:cubicBezTo>
                    <a:cubicBezTo>
                      <a:pt x="40202" y="107568"/>
                      <a:pt x="32320" y="119092"/>
                      <a:pt x="24439" y="130615"/>
                    </a:cubicBezTo>
                    <a:cubicBezTo>
                      <a:pt x="23909" y="131410"/>
                      <a:pt x="23247" y="132139"/>
                      <a:pt x="22585" y="132867"/>
                    </a:cubicBezTo>
                    <a:lnTo>
                      <a:pt x="21326" y="132470"/>
                    </a:lnTo>
                    <a:cubicBezTo>
                      <a:pt x="21459" y="131675"/>
                      <a:pt x="21326" y="130615"/>
                      <a:pt x="21790" y="129953"/>
                    </a:cubicBezTo>
                    <a:cubicBezTo>
                      <a:pt x="26757" y="121939"/>
                      <a:pt x="31857" y="114058"/>
                      <a:pt x="36956" y="106177"/>
                    </a:cubicBezTo>
                    <a:cubicBezTo>
                      <a:pt x="42917" y="97103"/>
                      <a:pt x="48944" y="88096"/>
                      <a:pt x="54971" y="79023"/>
                    </a:cubicBezTo>
                    <a:cubicBezTo>
                      <a:pt x="55633" y="78360"/>
                      <a:pt x="56361" y="77764"/>
                      <a:pt x="57090" y="77301"/>
                    </a:cubicBezTo>
                    <a:close/>
                    <a:moveTo>
                      <a:pt x="53530" y="74946"/>
                    </a:moveTo>
                    <a:cubicBezTo>
                      <a:pt x="53850" y="74946"/>
                      <a:pt x="54266" y="75128"/>
                      <a:pt x="54639" y="75181"/>
                    </a:cubicBezTo>
                    <a:cubicBezTo>
                      <a:pt x="54441" y="75513"/>
                      <a:pt x="54242" y="75844"/>
                      <a:pt x="54043" y="76175"/>
                    </a:cubicBezTo>
                    <a:lnTo>
                      <a:pt x="17816" y="129688"/>
                    </a:lnTo>
                    <a:lnTo>
                      <a:pt x="15498" y="133132"/>
                    </a:lnTo>
                    <a:lnTo>
                      <a:pt x="13312" y="132602"/>
                    </a:lnTo>
                    <a:cubicBezTo>
                      <a:pt x="13312" y="131741"/>
                      <a:pt x="12981" y="130682"/>
                      <a:pt x="13379" y="130086"/>
                    </a:cubicBezTo>
                    <a:cubicBezTo>
                      <a:pt x="25035" y="112402"/>
                      <a:pt x="36824" y="94785"/>
                      <a:pt x="48811" y="77301"/>
                    </a:cubicBezTo>
                    <a:cubicBezTo>
                      <a:pt x="49606" y="76042"/>
                      <a:pt x="51792" y="75645"/>
                      <a:pt x="53315" y="74983"/>
                    </a:cubicBezTo>
                    <a:cubicBezTo>
                      <a:pt x="53380" y="74957"/>
                      <a:pt x="53452" y="74946"/>
                      <a:pt x="53530" y="74946"/>
                    </a:cubicBezTo>
                    <a:close/>
                    <a:moveTo>
                      <a:pt x="62190" y="83791"/>
                    </a:moveTo>
                    <a:cubicBezTo>
                      <a:pt x="62057" y="85116"/>
                      <a:pt x="62388" y="86838"/>
                      <a:pt x="61660" y="87831"/>
                    </a:cubicBezTo>
                    <a:cubicBezTo>
                      <a:pt x="54441" y="98428"/>
                      <a:pt x="47023" y="108826"/>
                      <a:pt x="39738" y="119290"/>
                    </a:cubicBezTo>
                    <a:cubicBezTo>
                      <a:pt x="33777" y="127834"/>
                      <a:pt x="27949" y="136444"/>
                      <a:pt x="22121" y="144987"/>
                    </a:cubicBezTo>
                    <a:cubicBezTo>
                      <a:pt x="21988" y="145252"/>
                      <a:pt x="21790" y="145451"/>
                      <a:pt x="21194" y="146312"/>
                    </a:cubicBezTo>
                    <a:cubicBezTo>
                      <a:pt x="21194" y="145848"/>
                      <a:pt x="21326" y="145385"/>
                      <a:pt x="21459" y="144921"/>
                    </a:cubicBezTo>
                    <a:cubicBezTo>
                      <a:pt x="21657" y="144457"/>
                      <a:pt x="21922" y="144060"/>
                      <a:pt x="22121" y="143663"/>
                    </a:cubicBezTo>
                    <a:cubicBezTo>
                      <a:pt x="31790" y="122602"/>
                      <a:pt x="45897" y="104389"/>
                      <a:pt x="58613" y="85381"/>
                    </a:cubicBezTo>
                    <a:cubicBezTo>
                      <a:pt x="59209" y="84454"/>
                      <a:pt x="60931" y="84255"/>
                      <a:pt x="62190" y="83791"/>
                    </a:cubicBezTo>
                    <a:close/>
                    <a:moveTo>
                      <a:pt x="62455" y="93461"/>
                    </a:moveTo>
                    <a:cubicBezTo>
                      <a:pt x="63316" y="93726"/>
                      <a:pt x="64177" y="94454"/>
                      <a:pt x="65170" y="95117"/>
                    </a:cubicBezTo>
                    <a:cubicBezTo>
                      <a:pt x="63978" y="96838"/>
                      <a:pt x="62984" y="98296"/>
                      <a:pt x="61991" y="99753"/>
                    </a:cubicBezTo>
                    <a:cubicBezTo>
                      <a:pt x="53646" y="111608"/>
                      <a:pt x="45367" y="123463"/>
                      <a:pt x="36956" y="135252"/>
                    </a:cubicBezTo>
                    <a:cubicBezTo>
                      <a:pt x="33579" y="140020"/>
                      <a:pt x="30068" y="144590"/>
                      <a:pt x="26558" y="149094"/>
                    </a:cubicBezTo>
                    <a:cubicBezTo>
                      <a:pt x="26028" y="149690"/>
                      <a:pt x="24770" y="149690"/>
                      <a:pt x="23843" y="149954"/>
                    </a:cubicBezTo>
                    <a:cubicBezTo>
                      <a:pt x="23909" y="149160"/>
                      <a:pt x="23710" y="148233"/>
                      <a:pt x="24108" y="147636"/>
                    </a:cubicBezTo>
                    <a:cubicBezTo>
                      <a:pt x="32320" y="135053"/>
                      <a:pt x="40599" y="122469"/>
                      <a:pt x="49010" y="110018"/>
                    </a:cubicBezTo>
                    <a:cubicBezTo>
                      <a:pt x="52586" y="104654"/>
                      <a:pt x="56560" y="99554"/>
                      <a:pt x="60401" y="94322"/>
                    </a:cubicBezTo>
                    <a:cubicBezTo>
                      <a:pt x="60865" y="93726"/>
                      <a:pt x="61660" y="93461"/>
                      <a:pt x="62455" y="93461"/>
                    </a:cubicBezTo>
                    <a:close/>
                    <a:moveTo>
                      <a:pt x="68585" y="96502"/>
                    </a:moveTo>
                    <a:cubicBezTo>
                      <a:pt x="68800" y="96502"/>
                      <a:pt x="69229" y="96986"/>
                      <a:pt x="69541" y="97236"/>
                    </a:cubicBezTo>
                    <a:lnTo>
                      <a:pt x="69607" y="97236"/>
                    </a:lnTo>
                    <a:cubicBezTo>
                      <a:pt x="68018" y="99620"/>
                      <a:pt x="66627" y="101872"/>
                      <a:pt x="65037" y="103991"/>
                    </a:cubicBezTo>
                    <a:cubicBezTo>
                      <a:pt x="55236" y="117635"/>
                      <a:pt x="45434" y="131278"/>
                      <a:pt x="35565" y="144921"/>
                    </a:cubicBezTo>
                    <a:cubicBezTo>
                      <a:pt x="34506" y="146444"/>
                      <a:pt x="33380" y="148034"/>
                      <a:pt x="32254" y="149623"/>
                    </a:cubicBezTo>
                    <a:cubicBezTo>
                      <a:pt x="31790" y="150153"/>
                      <a:pt x="31327" y="150749"/>
                      <a:pt x="30797" y="151279"/>
                    </a:cubicBezTo>
                    <a:cubicBezTo>
                      <a:pt x="30731" y="150352"/>
                      <a:pt x="30267" y="149226"/>
                      <a:pt x="30598" y="148630"/>
                    </a:cubicBezTo>
                    <a:cubicBezTo>
                      <a:pt x="32254" y="146047"/>
                      <a:pt x="34042" y="143596"/>
                      <a:pt x="35830" y="141080"/>
                    </a:cubicBezTo>
                    <a:cubicBezTo>
                      <a:pt x="45831" y="126774"/>
                      <a:pt x="55898" y="112469"/>
                      <a:pt x="65965" y="98163"/>
                    </a:cubicBezTo>
                    <a:cubicBezTo>
                      <a:pt x="66495" y="97368"/>
                      <a:pt x="67620" y="96971"/>
                      <a:pt x="68548" y="96507"/>
                    </a:cubicBezTo>
                    <a:cubicBezTo>
                      <a:pt x="68559" y="96503"/>
                      <a:pt x="68572" y="96502"/>
                      <a:pt x="68585" y="96502"/>
                    </a:cubicBezTo>
                    <a:close/>
                    <a:moveTo>
                      <a:pt x="75899" y="98958"/>
                    </a:moveTo>
                    <a:cubicBezTo>
                      <a:pt x="76164" y="98958"/>
                      <a:pt x="76429" y="99289"/>
                      <a:pt x="76760" y="99488"/>
                    </a:cubicBezTo>
                    <a:cubicBezTo>
                      <a:pt x="75435" y="101276"/>
                      <a:pt x="74310" y="102799"/>
                      <a:pt x="73184" y="104322"/>
                    </a:cubicBezTo>
                    <a:cubicBezTo>
                      <a:pt x="64375" y="116774"/>
                      <a:pt x="55567" y="129092"/>
                      <a:pt x="46626" y="141411"/>
                    </a:cubicBezTo>
                    <a:cubicBezTo>
                      <a:pt x="42122" y="147703"/>
                      <a:pt x="37552" y="153862"/>
                      <a:pt x="32850" y="159955"/>
                    </a:cubicBezTo>
                    <a:cubicBezTo>
                      <a:pt x="32369" y="160276"/>
                      <a:pt x="31839" y="160451"/>
                      <a:pt x="31305" y="160451"/>
                    </a:cubicBezTo>
                    <a:cubicBezTo>
                      <a:pt x="30957" y="160451"/>
                      <a:pt x="30607" y="160377"/>
                      <a:pt x="30267" y="160220"/>
                    </a:cubicBezTo>
                    <a:cubicBezTo>
                      <a:pt x="29671" y="159558"/>
                      <a:pt x="29472" y="158631"/>
                      <a:pt x="29737" y="157770"/>
                    </a:cubicBezTo>
                    <a:cubicBezTo>
                      <a:pt x="43381" y="138298"/>
                      <a:pt x="57156" y="119025"/>
                      <a:pt x="71131" y="99819"/>
                    </a:cubicBezTo>
                    <a:cubicBezTo>
                      <a:pt x="71793" y="98892"/>
                      <a:pt x="74243" y="99223"/>
                      <a:pt x="75899" y="98958"/>
                    </a:cubicBezTo>
                    <a:close/>
                    <a:moveTo>
                      <a:pt x="177693" y="147239"/>
                    </a:moveTo>
                    <a:cubicBezTo>
                      <a:pt x="178422" y="148564"/>
                      <a:pt x="179283" y="149888"/>
                      <a:pt x="180078" y="151345"/>
                    </a:cubicBezTo>
                    <a:cubicBezTo>
                      <a:pt x="179151" y="152140"/>
                      <a:pt x="178290" y="153001"/>
                      <a:pt x="177429" y="153730"/>
                    </a:cubicBezTo>
                    <a:cubicBezTo>
                      <a:pt x="174117" y="156379"/>
                      <a:pt x="170806" y="159028"/>
                      <a:pt x="167494" y="161611"/>
                    </a:cubicBezTo>
                    <a:cubicBezTo>
                      <a:pt x="167295" y="161743"/>
                      <a:pt x="167097" y="161876"/>
                      <a:pt x="166964" y="162008"/>
                    </a:cubicBezTo>
                    <a:cubicBezTo>
                      <a:pt x="166964" y="161677"/>
                      <a:pt x="167031" y="161412"/>
                      <a:pt x="167163" y="161147"/>
                    </a:cubicBezTo>
                    <a:cubicBezTo>
                      <a:pt x="170342" y="156776"/>
                      <a:pt x="173521" y="152339"/>
                      <a:pt x="176766" y="147901"/>
                    </a:cubicBezTo>
                    <a:cubicBezTo>
                      <a:pt x="177031" y="147636"/>
                      <a:pt x="177362" y="147438"/>
                      <a:pt x="177693" y="147239"/>
                    </a:cubicBezTo>
                    <a:close/>
                    <a:moveTo>
                      <a:pt x="82760" y="100391"/>
                    </a:moveTo>
                    <a:cubicBezTo>
                      <a:pt x="83030" y="100391"/>
                      <a:pt x="83423" y="100770"/>
                      <a:pt x="83714" y="100945"/>
                    </a:cubicBezTo>
                    <a:cubicBezTo>
                      <a:pt x="81330" y="104654"/>
                      <a:pt x="79078" y="108164"/>
                      <a:pt x="76760" y="111608"/>
                    </a:cubicBezTo>
                    <a:cubicBezTo>
                      <a:pt x="66031" y="126973"/>
                      <a:pt x="55302" y="142272"/>
                      <a:pt x="44506" y="157637"/>
                    </a:cubicBezTo>
                    <a:cubicBezTo>
                      <a:pt x="43049" y="159756"/>
                      <a:pt x="41526" y="161810"/>
                      <a:pt x="39870" y="163796"/>
                    </a:cubicBezTo>
                    <a:cubicBezTo>
                      <a:pt x="39600" y="163989"/>
                      <a:pt x="39285" y="164092"/>
                      <a:pt x="38965" y="164092"/>
                    </a:cubicBezTo>
                    <a:cubicBezTo>
                      <a:pt x="38735" y="164092"/>
                      <a:pt x="38502" y="164039"/>
                      <a:pt x="38281" y="163929"/>
                    </a:cubicBezTo>
                    <a:cubicBezTo>
                      <a:pt x="37486" y="162935"/>
                      <a:pt x="36029" y="161214"/>
                      <a:pt x="36360" y="160684"/>
                    </a:cubicBezTo>
                    <a:cubicBezTo>
                      <a:pt x="40599" y="154193"/>
                      <a:pt x="45102" y="147769"/>
                      <a:pt x="49606" y="141411"/>
                    </a:cubicBezTo>
                    <a:cubicBezTo>
                      <a:pt x="58878" y="128364"/>
                      <a:pt x="68150" y="115250"/>
                      <a:pt x="77621" y="102336"/>
                    </a:cubicBezTo>
                    <a:cubicBezTo>
                      <a:pt x="78548" y="101077"/>
                      <a:pt x="80933" y="100945"/>
                      <a:pt x="82654" y="100415"/>
                    </a:cubicBezTo>
                    <a:cubicBezTo>
                      <a:pt x="82687" y="100399"/>
                      <a:pt x="82722" y="100391"/>
                      <a:pt x="82760" y="100391"/>
                    </a:cubicBezTo>
                    <a:close/>
                    <a:moveTo>
                      <a:pt x="116584" y="126058"/>
                    </a:moveTo>
                    <a:cubicBezTo>
                      <a:pt x="117546" y="126058"/>
                      <a:pt x="118774" y="126244"/>
                      <a:pt x="119677" y="126244"/>
                    </a:cubicBezTo>
                    <a:cubicBezTo>
                      <a:pt x="119345" y="127238"/>
                      <a:pt x="118948" y="128231"/>
                      <a:pt x="118352" y="129092"/>
                    </a:cubicBezTo>
                    <a:cubicBezTo>
                      <a:pt x="109014" y="141146"/>
                      <a:pt x="99609" y="153200"/>
                      <a:pt x="90205" y="165320"/>
                    </a:cubicBezTo>
                    <a:cubicBezTo>
                      <a:pt x="89940" y="165651"/>
                      <a:pt x="89675" y="166048"/>
                      <a:pt x="89476" y="166512"/>
                    </a:cubicBezTo>
                    <a:lnTo>
                      <a:pt x="89012" y="166446"/>
                    </a:lnTo>
                    <a:cubicBezTo>
                      <a:pt x="89079" y="166181"/>
                      <a:pt x="89145" y="165982"/>
                      <a:pt x="89277" y="165783"/>
                    </a:cubicBezTo>
                    <a:cubicBezTo>
                      <a:pt x="97887" y="152670"/>
                      <a:pt x="106431" y="139490"/>
                      <a:pt x="115173" y="126443"/>
                    </a:cubicBezTo>
                    <a:cubicBezTo>
                      <a:pt x="115389" y="126146"/>
                      <a:pt x="115924" y="126058"/>
                      <a:pt x="116584" y="126058"/>
                    </a:cubicBezTo>
                    <a:close/>
                    <a:moveTo>
                      <a:pt x="174000" y="141879"/>
                    </a:moveTo>
                    <a:cubicBezTo>
                      <a:pt x="174105" y="141879"/>
                      <a:pt x="174190" y="141898"/>
                      <a:pt x="174250" y="141941"/>
                    </a:cubicBezTo>
                    <a:cubicBezTo>
                      <a:pt x="175640" y="142934"/>
                      <a:pt x="176435" y="143729"/>
                      <a:pt x="174117" y="145716"/>
                    </a:cubicBezTo>
                    <a:cubicBezTo>
                      <a:pt x="171203" y="148365"/>
                      <a:pt x="169746" y="152670"/>
                      <a:pt x="167428" y="156114"/>
                    </a:cubicBezTo>
                    <a:cubicBezTo>
                      <a:pt x="165441" y="158962"/>
                      <a:pt x="163189" y="161545"/>
                      <a:pt x="161004" y="164194"/>
                    </a:cubicBezTo>
                    <a:cubicBezTo>
                      <a:pt x="158023" y="167836"/>
                      <a:pt x="154911" y="171413"/>
                      <a:pt x="151864" y="174989"/>
                    </a:cubicBezTo>
                    <a:cubicBezTo>
                      <a:pt x="151533" y="175320"/>
                      <a:pt x="151136" y="175585"/>
                      <a:pt x="150804" y="175850"/>
                    </a:cubicBezTo>
                    <a:cubicBezTo>
                      <a:pt x="150804" y="175387"/>
                      <a:pt x="150937" y="174989"/>
                      <a:pt x="151069" y="174592"/>
                    </a:cubicBezTo>
                    <a:cubicBezTo>
                      <a:pt x="157758" y="164260"/>
                      <a:pt x="164381" y="153862"/>
                      <a:pt x="171137" y="143596"/>
                    </a:cubicBezTo>
                    <a:cubicBezTo>
                      <a:pt x="171657" y="142788"/>
                      <a:pt x="173284" y="141879"/>
                      <a:pt x="174000" y="141879"/>
                    </a:cubicBezTo>
                    <a:close/>
                    <a:moveTo>
                      <a:pt x="139710" y="119127"/>
                    </a:moveTo>
                    <a:cubicBezTo>
                      <a:pt x="140003" y="119127"/>
                      <a:pt x="140327" y="119378"/>
                      <a:pt x="140605" y="119489"/>
                    </a:cubicBezTo>
                    <a:cubicBezTo>
                      <a:pt x="138817" y="122138"/>
                      <a:pt x="137426" y="124324"/>
                      <a:pt x="135837" y="126377"/>
                    </a:cubicBezTo>
                    <a:cubicBezTo>
                      <a:pt x="129346" y="135516"/>
                      <a:pt x="122789" y="144656"/>
                      <a:pt x="116166" y="153796"/>
                    </a:cubicBezTo>
                    <a:cubicBezTo>
                      <a:pt x="109742" y="162737"/>
                      <a:pt x="103384" y="171678"/>
                      <a:pt x="96761" y="180553"/>
                    </a:cubicBezTo>
                    <a:cubicBezTo>
                      <a:pt x="95503" y="182208"/>
                      <a:pt x="93317" y="183135"/>
                      <a:pt x="91595" y="184394"/>
                    </a:cubicBezTo>
                    <a:cubicBezTo>
                      <a:pt x="92456" y="182738"/>
                      <a:pt x="93450" y="181082"/>
                      <a:pt x="94443" y="179493"/>
                    </a:cubicBezTo>
                    <a:cubicBezTo>
                      <a:pt x="108948" y="159624"/>
                      <a:pt x="123385" y="139821"/>
                      <a:pt x="137890" y="120019"/>
                    </a:cubicBezTo>
                    <a:cubicBezTo>
                      <a:pt x="138353" y="119555"/>
                      <a:pt x="138883" y="119224"/>
                      <a:pt x="139545" y="119158"/>
                    </a:cubicBezTo>
                    <a:cubicBezTo>
                      <a:pt x="139599" y="119136"/>
                      <a:pt x="139654" y="119127"/>
                      <a:pt x="139710" y="119127"/>
                    </a:cubicBezTo>
                    <a:close/>
                    <a:moveTo>
                      <a:pt x="101000" y="87699"/>
                    </a:moveTo>
                    <a:cubicBezTo>
                      <a:pt x="100735" y="88295"/>
                      <a:pt x="100404" y="88957"/>
                      <a:pt x="100007" y="89553"/>
                    </a:cubicBezTo>
                    <a:cubicBezTo>
                      <a:pt x="92324" y="100680"/>
                      <a:pt x="84575" y="111806"/>
                      <a:pt x="76893" y="122999"/>
                    </a:cubicBezTo>
                    <a:cubicBezTo>
                      <a:pt x="63316" y="142934"/>
                      <a:pt x="49739" y="162869"/>
                      <a:pt x="36095" y="182804"/>
                    </a:cubicBezTo>
                    <a:cubicBezTo>
                      <a:pt x="35698" y="183467"/>
                      <a:pt x="35102" y="184063"/>
                      <a:pt x="33976" y="185520"/>
                    </a:cubicBezTo>
                    <a:cubicBezTo>
                      <a:pt x="34373" y="184063"/>
                      <a:pt x="34440" y="183533"/>
                      <a:pt x="34572" y="183069"/>
                    </a:cubicBezTo>
                    <a:cubicBezTo>
                      <a:pt x="39208" y="169360"/>
                      <a:pt x="46824" y="157438"/>
                      <a:pt x="55103" y="145716"/>
                    </a:cubicBezTo>
                    <a:cubicBezTo>
                      <a:pt x="65236" y="131410"/>
                      <a:pt x="75038" y="116972"/>
                      <a:pt x="85105" y="102667"/>
                    </a:cubicBezTo>
                    <a:cubicBezTo>
                      <a:pt x="88946" y="97236"/>
                      <a:pt x="92390" y="91209"/>
                      <a:pt x="99146" y="88626"/>
                    </a:cubicBezTo>
                    <a:cubicBezTo>
                      <a:pt x="99808" y="88295"/>
                      <a:pt x="100404" y="88030"/>
                      <a:pt x="101000" y="87699"/>
                    </a:cubicBezTo>
                    <a:close/>
                    <a:moveTo>
                      <a:pt x="144711" y="121741"/>
                    </a:moveTo>
                    <a:lnTo>
                      <a:pt x="144711" y="121741"/>
                    </a:lnTo>
                    <a:cubicBezTo>
                      <a:pt x="142195" y="125185"/>
                      <a:pt x="140141" y="128099"/>
                      <a:pt x="138022" y="131079"/>
                    </a:cubicBezTo>
                    <a:cubicBezTo>
                      <a:pt x="125439" y="148696"/>
                      <a:pt x="112855" y="166313"/>
                      <a:pt x="100271" y="183864"/>
                    </a:cubicBezTo>
                    <a:cubicBezTo>
                      <a:pt x="99609" y="184659"/>
                      <a:pt x="98881" y="185321"/>
                      <a:pt x="98086" y="185983"/>
                    </a:cubicBezTo>
                    <a:cubicBezTo>
                      <a:pt x="98351" y="184924"/>
                      <a:pt x="98748" y="183930"/>
                      <a:pt x="99212" y="183003"/>
                    </a:cubicBezTo>
                    <a:cubicBezTo>
                      <a:pt x="112524" y="163929"/>
                      <a:pt x="125836" y="144855"/>
                      <a:pt x="139214" y="125847"/>
                    </a:cubicBezTo>
                    <a:cubicBezTo>
                      <a:pt x="140208" y="124522"/>
                      <a:pt x="141334" y="123264"/>
                      <a:pt x="142592" y="122072"/>
                    </a:cubicBezTo>
                    <a:cubicBezTo>
                      <a:pt x="142923" y="121807"/>
                      <a:pt x="143652" y="121873"/>
                      <a:pt x="144711" y="121741"/>
                    </a:cubicBezTo>
                    <a:close/>
                    <a:moveTo>
                      <a:pt x="133479" y="120927"/>
                    </a:moveTo>
                    <a:cubicBezTo>
                      <a:pt x="133617" y="120927"/>
                      <a:pt x="133797" y="121012"/>
                      <a:pt x="133850" y="121012"/>
                    </a:cubicBezTo>
                    <a:cubicBezTo>
                      <a:pt x="131929" y="123396"/>
                      <a:pt x="130141" y="125383"/>
                      <a:pt x="128551" y="127503"/>
                    </a:cubicBezTo>
                    <a:cubicBezTo>
                      <a:pt x="116299" y="144391"/>
                      <a:pt x="104179" y="161478"/>
                      <a:pt x="91728" y="178168"/>
                    </a:cubicBezTo>
                    <a:cubicBezTo>
                      <a:pt x="88946" y="181811"/>
                      <a:pt x="85039" y="184593"/>
                      <a:pt x="81595" y="187705"/>
                    </a:cubicBezTo>
                    <a:cubicBezTo>
                      <a:pt x="81484" y="187794"/>
                      <a:pt x="81330" y="187823"/>
                      <a:pt x="81153" y="187823"/>
                    </a:cubicBezTo>
                    <a:cubicBezTo>
                      <a:pt x="80800" y="187823"/>
                      <a:pt x="80359" y="187705"/>
                      <a:pt x="80005" y="187705"/>
                    </a:cubicBezTo>
                    <a:cubicBezTo>
                      <a:pt x="80138" y="187242"/>
                      <a:pt x="80336" y="186778"/>
                      <a:pt x="80535" y="186381"/>
                    </a:cubicBezTo>
                    <a:cubicBezTo>
                      <a:pt x="92191" y="165452"/>
                      <a:pt x="106497" y="146511"/>
                      <a:pt x="122591" y="128827"/>
                    </a:cubicBezTo>
                    <a:cubicBezTo>
                      <a:pt x="124379" y="126774"/>
                      <a:pt x="125770" y="124257"/>
                      <a:pt x="127889" y="122602"/>
                    </a:cubicBezTo>
                    <a:cubicBezTo>
                      <a:pt x="129214" y="121476"/>
                      <a:pt x="131465" y="121476"/>
                      <a:pt x="133386" y="120946"/>
                    </a:cubicBezTo>
                    <a:cubicBezTo>
                      <a:pt x="133413" y="120933"/>
                      <a:pt x="133444" y="120927"/>
                      <a:pt x="133479" y="120927"/>
                    </a:cubicBezTo>
                    <a:close/>
                    <a:moveTo>
                      <a:pt x="170210" y="135848"/>
                    </a:moveTo>
                    <a:cubicBezTo>
                      <a:pt x="170210" y="137172"/>
                      <a:pt x="170739" y="138828"/>
                      <a:pt x="170210" y="139689"/>
                    </a:cubicBezTo>
                    <a:cubicBezTo>
                      <a:pt x="162196" y="152074"/>
                      <a:pt x="154116" y="164326"/>
                      <a:pt x="146102" y="176645"/>
                    </a:cubicBezTo>
                    <a:cubicBezTo>
                      <a:pt x="145506" y="177705"/>
                      <a:pt x="145042" y="178764"/>
                      <a:pt x="144711" y="179956"/>
                    </a:cubicBezTo>
                    <a:lnTo>
                      <a:pt x="145506" y="180354"/>
                    </a:lnTo>
                    <a:cubicBezTo>
                      <a:pt x="145374" y="180619"/>
                      <a:pt x="145175" y="180950"/>
                      <a:pt x="144910" y="181215"/>
                    </a:cubicBezTo>
                    <a:cubicBezTo>
                      <a:pt x="141797" y="183798"/>
                      <a:pt x="138618" y="186447"/>
                      <a:pt x="135439" y="189030"/>
                    </a:cubicBezTo>
                    <a:cubicBezTo>
                      <a:pt x="135108" y="189229"/>
                      <a:pt x="134777" y="189361"/>
                      <a:pt x="134380" y="189427"/>
                    </a:cubicBezTo>
                    <a:cubicBezTo>
                      <a:pt x="134446" y="189030"/>
                      <a:pt x="134578" y="188566"/>
                      <a:pt x="134777" y="188235"/>
                    </a:cubicBezTo>
                    <a:cubicBezTo>
                      <a:pt x="145639" y="171280"/>
                      <a:pt x="156566" y="154392"/>
                      <a:pt x="167494" y="137570"/>
                    </a:cubicBezTo>
                    <a:cubicBezTo>
                      <a:pt x="168024" y="136775"/>
                      <a:pt x="169282" y="136444"/>
                      <a:pt x="170210" y="135848"/>
                    </a:cubicBezTo>
                    <a:close/>
                    <a:moveTo>
                      <a:pt x="126796" y="68948"/>
                    </a:moveTo>
                    <a:cubicBezTo>
                      <a:pt x="126935" y="68948"/>
                      <a:pt x="127171" y="69297"/>
                      <a:pt x="127293" y="69419"/>
                    </a:cubicBezTo>
                    <a:cubicBezTo>
                      <a:pt x="126101" y="71208"/>
                      <a:pt x="125041" y="72930"/>
                      <a:pt x="123783" y="74519"/>
                    </a:cubicBezTo>
                    <a:cubicBezTo>
                      <a:pt x="119544" y="79817"/>
                      <a:pt x="115637" y="85447"/>
                      <a:pt x="110868" y="90216"/>
                    </a:cubicBezTo>
                    <a:cubicBezTo>
                      <a:pt x="92390" y="108694"/>
                      <a:pt x="79277" y="131212"/>
                      <a:pt x="64441" y="152471"/>
                    </a:cubicBezTo>
                    <a:cubicBezTo>
                      <a:pt x="55633" y="165121"/>
                      <a:pt x="47288" y="178102"/>
                      <a:pt x="38612" y="190884"/>
                    </a:cubicBezTo>
                    <a:cubicBezTo>
                      <a:pt x="38281" y="191414"/>
                      <a:pt x="37420" y="191547"/>
                      <a:pt x="36758" y="191812"/>
                    </a:cubicBezTo>
                    <a:cubicBezTo>
                      <a:pt x="36691" y="191083"/>
                      <a:pt x="36824" y="190354"/>
                      <a:pt x="37089" y="189692"/>
                    </a:cubicBezTo>
                    <a:cubicBezTo>
                      <a:pt x="45169" y="176513"/>
                      <a:pt x="52984" y="163200"/>
                      <a:pt x="61527" y="150286"/>
                    </a:cubicBezTo>
                    <a:cubicBezTo>
                      <a:pt x="71660" y="134987"/>
                      <a:pt x="82456" y="120085"/>
                      <a:pt x="92920" y="104985"/>
                    </a:cubicBezTo>
                    <a:cubicBezTo>
                      <a:pt x="96298" y="100216"/>
                      <a:pt x="99344" y="95249"/>
                      <a:pt x="102788" y="90414"/>
                    </a:cubicBezTo>
                    <a:cubicBezTo>
                      <a:pt x="103154" y="89892"/>
                      <a:pt x="104385" y="89452"/>
                      <a:pt x="105116" y="89452"/>
                    </a:cubicBezTo>
                    <a:cubicBezTo>
                      <a:pt x="105312" y="89452"/>
                      <a:pt x="105472" y="89483"/>
                      <a:pt x="105570" y="89553"/>
                    </a:cubicBezTo>
                    <a:cubicBezTo>
                      <a:pt x="106491" y="90249"/>
                      <a:pt x="107259" y="90542"/>
                      <a:pt x="107935" y="90542"/>
                    </a:cubicBezTo>
                    <a:cubicBezTo>
                      <a:pt x="109251" y="90542"/>
                      <a:pt x="110215" y="89431"/>
                      <a:pt x="111266" y="88030"/>
                    </a:cubicBezTo>
                    <a:cubicBezTo>
                      <a:pt x="115835" y="81937"/>
                      <a:pt x="120604" y="75910"/>
                      <a:pt x="125306" y="69883"/>
                    </a:cubicBezTo>
                    <a:cubicBezTo>
                      <a:pt x="125704" y="69486"/>
                      <a:pt x="126233" y="69155"/>
                      <a:pt x="126763" y="68956"/>
                    </a:cubicBezTo>
                    <a:cubicBezTo>
                      <a:pt x="126773" y="68951"/>
                      <a:pt x="126784" y="68948"/>
                      <a:pt x="126796" y="68948"/>
                    </a:cubicBezTo>
                    <a:close/>
                    <a:moveTo>
                      <a:pt x="112921" y="122006"/>
                    </a:moveTo>
                    <a:cubicBezTo>
                      <a:pt x="112855" y="122867"/>
                      <a:pt x="113186" y="123926"/>
                      <a:pt x="112789" y="124522"/>
                    </a:cubicBezTo>
                    <a:cubicBezTo>
                      <a:pt x="100801" y="143067"/>
                      <a:pt x="88814" y="161545"/>
                      <a:pt x="76826" y="180089"/>
                    </a:cubicBezTo>
                    <a:cubicBezTo>
                      <a:pt x="74707" y="183334"/>
                      <a:pt x="72919" y="186844"/>
                      <a:pt x="70733" y="190090"/>
                    </a:cubicBezTo>
                    <a:cubicBezTo>
                      <a:pt x="70203" y="190884"/>
                      <a:pt x="68680" y="191083"/>
                      <a:pt x="66759" y="191944"/>
                    </a:cubicBezTo>
                    <a:cubicBezTo>
                      <a:pt x="66826" y="191215"/>
                      <a:pt x="67024" y="190553"/>
                      <a:pt x="67223" y="189891"/>
                    </a:cubicBezTo>
                    <a:cubicBezTo>
                      <a:pt x="74045" y="179162"/>
                      <a:pt x="80933" y="168499"/>
                      <a:pt x="87820" y="157836"/>
                    </a:cubicBezTo>
                    <a:cubicBezTo>
                      <a:pt x="95437" y="146179"/>
                      <a:pt x="103053" y="134589"/>
                      <a:pt x="110736" y="122999"/>
                    </a:cubicBezTo>
                    <a:cubicBezTo>
                      <a:pt x="111067" y="122403"/>
                      <a:pt x="112127" y="122337"/>
                      <a:pt x="112921" y="122006"/>
                    </a:cubicBezTo>
                    <a:close/>
                    <a:moveTo>
                      <a:pt x="179813" y="80215"/>
                    </a:moveTo>
                    <a:cubicBezTo>
                      <a:pt x="179878" y="80805"/>
                      <a:pt x="179944" y="81396"/>
                      <a:pt x="180203" y="83274"/>
                    </a:cubicBezTo>
                    <a:lnTo>
                      <a:pt x="180203" y="83274"/>
                    </a:lnTo>
                    <a:cubicBezTo>
                      <a:pt x="179277" y="84798"/>
                      <a:pt x="178087" y="87241"/>
                      <a:pt x="176568" y="89487"/>
                    </a:cubicBezTo>
                    <a:cubicBezTo>
                      <a:pt x="170011" y="99289"/>
                      <a:pt x="163454" y="109091"/>
                      <a:pt x="156765" y="118760"/>
                    </a:cubicBezTo>
                    <a:cubicBezTo>
                      <a:pt x="150010" y="128629"/>
                      <a:pt x="143122" y="138431"/>
                      <a:pt x="136168" y="148233"/>
                    </a:cubicBezTo>
                    <a:cubicBezTo>
                      <a:pt x="125902" y="162803"/>
                      <a:pt x="115637" y="177307"/>
                      <a:pt x="105305" y="191745"/>
                    </a:cubicBezTo>
                    <a:cubicBezTo>
                      <a:pt x="104709" y="192606"/>
                      <a:pt x="103517" y="193136"/>
                      <a:pt x="102722" y="193732"/>
                    </a:cubicBezTo>
                    <a:cubicBezTo>
                      <a:pt x="102192" y="192076"/>
                      <a:pt x="100735" y="189825"/>
                      <a:pt x="101331" y="188897"/>
                    </a:cubicBezTo>
                    <a:cubicBezTo>
                      <a:pt x="112193" y="172605"/>
                      <a:pt x="122988" y="156313"/>
                      <a:pt x="134380" y="140417"/>
                    </a:cubicBezTo>
                    <a:cubicBezTo>
                      <a:pt x="148818" y="120482"/>
                      <a:pt x="163852" y="100945"/>
                      <a:pt x="178621" y="81208"/>
                    </a:cubicBezTo>
                    <a:cubicBezTo>
                      <a:pt x="178952" y="80877"/>
                      <a:pt x="179349" y="80480"/>
                      <a:pt x="179813" y="80215"/>
                    </a:cubicBezTo>
                    <a:close/>
                    <a:moveTo>
                      <a:pt x="112193" y="113263"/>
                    </a:moveTo>
                    <a:lnTo>
                      <a:pt x="112193" y="113263"/>
                    </a:lnTo>
                    <a:cubicBezTo>
                      <a:pt x="112127" y="113859"/>
                      <a:pt x="112391" y="114588"/>
                      <a:pt x="112060" y="115052"/>
                    </a:cubicBezTo>
                    <a:cubicBezTo>
                      <a:pt x="107888" y="121476"/>
                      <a:pt x="103649" y="127900"/>
                      <a:pt x="99410" y="134258"/>
                    </a:cubicBezTo>
                    <a:cubicBezTo>
                      <a:pt x="89873" y="148696"/>
                      <a:pt x="80336" y="163134"/>
                      <a:pt x="70866" y="177572"/>
                    </a:cubicBezTo>
                    <a:cubicBezTo>
                      <a:pt x="67885" y="182142"/>
                      <a:pt x="65236" y="186911"/>
                      <a:pt x="62256" y="191480"/>
                    </a:cubicBezTo>
                    <a:cubicBezTo>
                      <a:pt x="61395" y="192672"/>
                      <a:pt x="59739" y="193269"/>
                      <a:pt x="58944" y="193865"/>
                    </a:cubicBezTo>
                    <a:lnTo>
                      <a:pt x="56759" y="193467"/>
                    </a:lnTo>
                    <a:cubicBezTo>
                      <a:pt x="56891" y="192739"/>
                      <a:pt x="57090" y="192076"/>
                      <a:pt x="57421" y="191480"/>
                    </a:cubicBezTo>
                    <a:cubicBezTo>
                      <a:pt x="65037" y="180619"/>
                      <a:pt x="72786" y="169823"/>
                      <a:pt x="80204" y="158895"/>
                    </a:cubicBezTo>
                    <a:cubicBezTo>
                      <a:pt x="88946" y="146113"/>
                      <a:pt x="97490" y="133265"/>
                      <a:pt x="106166" y="120416"/>
                    </a:cubicBezTo>
                    <a:cubicBezTo>
                      <a:pt x="107623" y="118231"/>
                      <a:pt x="109146" y="116045"/>
                      <a:pt x="110736" y="113926"/>
                    </a:cubicBezTo>
                    <a:cubicBezTo>
                      <a:pt x="111001" y="113528"/>
                      <a:pt x="111663" y="113462"/>
                      <a:pt x="112193" y="113263"/>
                    </a:cubicBezTo>
                    <a:close/>
                    <a:moveTo>
                      <a:pt x="108881" y="108760"/>
                    </a:moveTo>
                    <a:lnTo>
                      <a:pt x="109592" y="110052"/>
                    </a:lnTo>
                    <a:lnTo>
                      <a:pt x="109592" y="110052"/>
                    </a:lnTo>
                    <a:cubicBezTo>
                      <a:pt x="108738" y="111631"/>
                      <a:pt x="107947" y="113274"/>
                      <a:pt x="106961" y="114720"/>
                    </a:cubicBezTo>
                    <a:cubicBezTo>
                      <a:pt x="91397" y="136974"/>
                      <a:pt x="75899" y="159227"/>
                      <a:pt x="60335" y="181413"/>
                    </a:cubicBezTo>
                    <a:cubicBezTo>
                      <a:pt x="57752" y="185122"/>
                      <a:pt x="55302" y="188897"/>
                      <a:pt x="52520" y="192474"/>
                    </a:cubicBezTo>
                    <a:cubicBezTo>
                      <a:pt x="51858" y="193335"/>
                      <a:pt x="50335" y="193533"/>
                      <a:pt x="49142" y="193997"/>
                    </a:cubicBezTo>
                    <a:cubicBezTo>
                      <a:pt x="49341" y="193136"/>
                      <a:pt x="49672" y="192209"/>
                      <a:pt x="50070" y="191414"/>
                    </a:cubicBezTo>
                    <a:cubicBezTo>
                      <a:pt x="57885" y="179758"/>
                      <a:pt x="65567" y="168035"/>
                      <a:pt x="73581" y="156644"/>
                    </a:cubicBezTo>
                    <a:cubicBezTo>
                      <a:pt x="83648" y="142338"/>
                      <a:pt x="93980" y="128231"/>
                      <a:pt x="104179" y="114058"/>
                    </a:cubicBezTo>
                    <a:cubicBezTo>
                      <a:pt x="105371" y="112469"/>
                      <a:pt x="106696" y="110945"/>
                      <a:pt x="107954" y="109356"/>
                    </a:cubicBezTo>
                    <a:cubicBezTo>
                      <a:pt x="108219" y="109091"/>
                      <a:pt x="108550" y="108892"/>
                      <a:pt x="108881" y="108760"/>
                    </a:cubicBezTo>
                    <a:close/>
                    <a:moveTo>
                      <a:pt x="103450" y="103064"/>
                    </a:moveTo>
                    <a:lnTo>
                      <a:pt x="103782" y="103859"/>
                    </a:lnTo>
                    <a:cubicBezTo>
                      <a:pt x="106166" y="112601"/>
                      <a:pt x="98417" y="116774"/>
                      <a:pt x="94708" y="122337"/>
                    </a:cubicBezTo>
                    <a:cubicBezTo>
                      <a:pt x="83847" y="138364"/>
                      <a:pt x="71859" y="153663"/>
                      <a:pt x="60600" y="169360"/>
                    </a:cubicBezTo>
                    <a:cubicBezTo>
                      <a:pt x="55169" y="177042"/>
                      <a:pt x="50268" y="185122"/>
                      <a:pt x="45036" y="192871"/>
                    </a:cubicBezTo>
                    <a:cubicBezTo>
                      <a:pt x="44506" y="193666"/>
                      <a:pt x="42917" y="193666"/>
                      <a:pt x="41857" y="194063"/>
                    </a:cubicBezTo>
                    <a:cubicBezTo>
                      <a:pt x="41990" y="193136"/>
                      <a:pt x="41857" y="192010"/>
                      <a:pt x="42321" y="191348"/>
                    </a:cubicBezTo>
                    <a:cubicBezTo>
                      <a:pt x="57421" y="168697"/>
                      <a:pt x="72455" y="146113"/>
                      <a:pt x="87688" y="123595"/>
                    </a:cubicBezTo>
                    <a:cubicBezTo>
                      <a:pt x="92191" y="116906"/>
                      <a:pt x="97225" y="110482"/>
                      <a:pt x="102126" y="103991"/>
                    </a:cubicBezTo>
                    <a:cubicBezTo>
                      <a:pt x="102457" y="103594"/>
                      <a:pt x="102921" y="103329"/>
                      <a:pt x="103450" y="103064"/>
                    </a:cubicBezTo>
                    <a:close/>
                    <a:moveTo>
                      <a:pt x="177429" y="92732"/>
                    </a:moveTo>
                    <a:cubicBezTo>
                      <a:pt x="177495" y="92931"/>
                      <a:pt x="177495" y="93130"/>
                      <a:pt x="177760" y="94454"/>
                    </a:cubicBezTo>
                    <a:cubicBezTo>
                      <a:pt x="175177" y="98958"/>
                      <a:pt x="172660" y="104455"/>
                      <a:pt x="169282" y="109422"/>
                    </a:cubicBezTo>
                    <a:cubicBezTo>
                      <a:pt x="150539" y="136510"/>
                      <a:pt x="131598" y="163465"/>
                      <a:pt x="112723" y="190487"/>
                    </a:cubicBezTo>
                    <a:cubicBezTo>
                      <a:pt x="111067" y="192805"/>
                      <a:pt x="109676" y="195255"/>
                      <a:pt x="108087" y="197573"/>
                    </a:cubicBezTo>
                    <a:cubicBezTo>
                      <a:pt x="107557" y="198103"/>
                      <a:pt x="106961" y="198567"/>
                      <a:pt x="106232" y="198964"/>
                    </a:cubicBezTo>
                    <a:cubicBezTo>
                      <a:pt x="106232" y="197971"/>
                      <a:pt x="105768" y="196646"/>
                      <a:pt x="106232" y="195918"/>
                    </a:cubicBezTo>
                    <a:cubicBezTo>
                      <a:pt x="111133" y="188632"/>
                      <a:pt x="116166" y="181480"/>
                      <a:pt x="121134" y="174261"/>
                    </a:cubicBezTo>
                    <a:cubicBezTo>
                      <a:pt x="130936" y="160088"/>
                      <a:pt x="140870" y="146047"/>
                      <a:pt x="150606" y="131808"/>
                    </a:cubicBezTo>
                    <a:cubicBezTo>
                      <a:pt x="159083" y="119356"/>
                      <a:pt x="167295" y="106773"/>
                      <a:pt x="175707" y="94256"/>
                    </a:cubicBezTo>
                    <a:cubicBezTo>
                      <a:pt x="176170" y="93659"/>
                      <a:pt x="176766" y="93130"/>
                      <a:pt x="177429" y="92732"/>
                    </a:cubicBezTo>
                    <a:close/>
                    <a:moveTo>
                      <a:pt x="165568" y="130135"/>
                    </a:moveTo>
                    <a:cubicBezTo>
                      <a:pt x="165598" y="130135"/>
                      <a:pt x="165622" y="130140"/>
                      <a:pt x="165640" y="130152"/>
                    </a:cubicBezTo>
                    <a:cubicBezTo>
                      <a:pt x="166368" y="130748"/>
                      <a:pt x="167031" y="131476"/>
                      <a:pt x="167627" y="132205"/>
                    </a:cubicBezTo>
                    <a:cubicBezTo>
                      <a:pt x="165706" y="135185"/>
                      <a:pt x="164050" y="137901"/>
                      <a:pt x="162196" y="140616"/>
                    </a:cubicBezTo>
                    <a:cubicBezTo>
                      <a:pt x="150937" y="157770"/>
                      <a:pt x="139810" y="174989"/>
                      <a:pt x="128353" y="192010"/>
                    </a:cubicBezTo>
                    <a:cubicBezTo>
                      <a:pt x="126233" y="195123"/>
                      <a:pt x="122789" y="197309"/>
                      <a:pt x="119942" y="199892"/>
                    </a:cubicBezTo>
                    <a:cubicBezTo>
                      <a:pt x="119478" y="200223"/>
                      <a:pt x="118882" y="200421"/>
                      <a:pt x="118286" y="200620"/>
                    </a:cubicBezTo>
                    <a:cubicBezTo>
                      <a:pt x="118551" y="200024"/>
                      <a:pt x="118816" y="199494"/>
                      <a:pt x="119147" y="198964"/>
                    </a:cubicBezTo>
                    <a:cubicBezTo>
                      <a:pt x="130207" y="182274"/>
                      <a:pt x="141201" y="165518"/>
                      <a:pt x="152261" y="148829"/>
                    </a:cubicBezTo>
                    <a:cubicBezTo>
                      <a:pt x="156169" y="142934"/>
                      <a:pt x="160077" y="137040"/>
                      <a:pt x="164050" y="131145"/>
                    </a:cubicBezTo>
                    <a:cubicBezTo>
                      <a:pt x="164352" y="130723"/>
                      <a:pt x="165260" y="130135"/>
                      <a:pt x="165568" y="130135"/>
                    </a:cubicBezTo>
                    <a:close/>
                    <a:moveTo>
                      <a:pt x="161385" y="124965"/>
                    </a:moveTo>
                    <a:cubicBezTo>
                      <a:pt x="161418" y="124965"/>
                      <a:pt x="161446" y="124972"/>
                      <a:pt x="161467" y="124986"/>
                    </a:cubicBezTo>
                    <a:cubicBezTo>
                      <a:pt x="162130" y="125582"/>
                      <a:pt x="162726" y="126178"/>
                      <a:pt x="163322" y="126907"/>
                    </a:cubicBezTo>
                    <a:cubicBezTo>
                      <a:pt x="162527" y="128231"/>
                      <a:pt x="161798" y="129490"/>
                      <a:pt x="160937" y="130682"/>
                    </a:cubicBezTo>
                    <a:cubicBezTo>
                      <a:pt x="146433" y="152537"/>
                      <a:pt x="131929" y="174393"/>
                      <a:pt x="117425" y="196183"/>
                    </a:cubicBezTo>
                    <a:cubicBezTo>
                      <a:pt x="116431" y="197573"/>
                      <a:pt x="115239" y="198766"/>
                      <a:pt x="114246" y="200156"/>
                    </a:cubicBezTo>
                    <a:cubicBezTo>
                      <a:pt x="113782" y="200752"/>
                      <a:pt x="113451" y="201481"/>
                      <a:pt x="113319" y="202276"/>
                    </a:cubicBezTo>
                    <a:cubicBezTo>
                      <a:pt x="113319" y="203004"/>
                      <a:pt x="113385" y="203667"/>
                      <a:pt x="113584" y="204395"/>
                    </a:cubicBezTo>
                    <a:cubicBezTo>
                      <a:pt x="112458" y="204130"/>
                      <a:pt x="111067" y="204196"/>
                      <a:pt x="110272" y="203534"/>
                    </a:cubicBezTo>
                    <a:cubicBezTo>
                      <a:pt x="109742" y="203137"/>
                      <a:pt x="109610" y="201415"/>
                      <a:pt x="110073" y="200752"/>
                    </a:cubicBezTo>
                    <a:cubicBezTo>
                      <a:pt x="114180" y="194063"/>
                      <a:pt x="118485" y="187440"/>
                      <a:pt x="122789" y="180817"/>
                    </a:cubicBezTo>
                    <a:cubicBezTo>
                      <a:pt x="130406" y="168896"/>
                      <a:pt x="137890" y="156909"/>
                      <a:pt x="145771" y="145120"/>
                    </a:cubicBezTo>
                    <a:cubicBezTo>
                      <a:pt x="150275" y="138497"/>
                      <a:pt x="155374" y="132205"/>
                      <a:pt x="160209" y="125781"/>
                    </a:cubicBezTo>
                    <a:cubicBezTo>
                      <a:pt x="160446" y="125426"/>
                      <a:pt x="161105" y="124965"/>
                      <a:pt x="161385" y="124965"/>
                    </a:cubicBezTo>
                    <a:close/>
                    <a:moveTo>
                      <a:pt x="96951" y="0"/>
                    </a:moveTo>
                    <a:cubicBezTo>
                      <a:pt x="85745" y="0"/>
                      <a:pt x="75020" y="2271"/>
                      <a:pt x="65104" y="8290"/>
                    </a:cubicBezTo>
                    <a:cubicBezTo>
                      <a:pt x="45235" y="20277"/>
                      <a:pt x="27022" y="34185"/>
                      <a:pt x="17419" y="56439"/>
                    </a:cubicBezTo>
                    <a:cubicBezTo>
                      <a:pt x="16094" y="59419"/>
                      <a:pt x="12319" y="62465"/>
                      <a:pt x="16624" y="66240"/>
                    </a:cubicBezTo>
                    <a:cubicBezTo>
                      <a:pt x="20266" y="69419"/>
                      <a:pt x="23644" y="72863"/>
                      <a:pt x="26757" y="76572"/>
                    </a:cubicBezTo>
                    <a:cubicBezTo>
                      <a:pt x="27552" y="77764"/>
                      <a:pt x="27618" y="79354"/>
                      <a:pt x="27022" y="80678"/>
                    </a:cubicBezTo>
                    <a:cubicBezTo>
                      <a:pt x="24770" y="84387"/>
                      <a:pt x="21591" y="87566"/>
                      <a:pt x="19604" y="91341"/>
                    </a:cubicBezTo>
                    <a:cubicBezTo>
                      <a:pt x="13511" y="102932"/>
                      <a:pt x="7948" y="114787"/>
                      <a:pt x="1987" y="126443"/>
                    </a:cubicBezTo>
                    <a:cubicBezTo>
                      <a:pt x="0" y="130351"/>
                      <a:pt x="1192" y="133861"/>
                      <a:pt x="5431" y="134722"/>
                    </a:cubicBezTo>
                    <a:cubicBezTo>
                      <a:pt x="9206" y="135450"/>
                      <a:pt x="12981" y="135980"/>
                      <a:pt x="16823" y="136642"/>
                    </a:cubicBezTo>
                    <a:cubicBezTo>
                      <a:pt x="16823" y="136444"/>
                      <a:pt x="16823" y="136311"/>
                      <a:pt x="16889" y="136245"/>
                    </a:cubicBezTo>
                    <a:lnTo>
                      <a:pt x="22253" y="136709"/>
                    </a:lnTo>
                    <a:cubicBezTo>
                      <a:pt x="21194" y="138497"/>
                      <a:pt x="20266" y="140351"/>
                      <a:pt x="19406" y="142206"/>
                    </a:cubicBezTo>
                    <a:cubicBezTo>
                      <a:pt x="18280" y="145120"/>
                      <a:pt x="14968" y="148233"/>
                      <a:pt x="18743" y="151345"/>
                    </a:cubicBezTo>
                    <a:cubicBezTo>
                      <a:pt x="20531" y="152802"/>
                      <a:pt x="23247" y="153266"/>
                      <a:pt x="25499" y="154193"/>
                    </a:cubicBezTo>
                    <a:cubicBezTo>
                      <a:pt x="25896" y="154392"/>
                      <a:pt x="26625" y="154922"/>
                      <a:pt x="26558" y="155120"/>
                    </a:cubicBezTo>
                    <a:cubicBezTo>
                      <a:pt x="24638" y="161743"/>
                      <a:pt x="25764" y="163796"/>
                      <a:pt x="32585" y="165187"/>
                    </a:cubicBezTo>
                    <a:cubicBezTo>
                      <a:pt x="36426" y="165982"/>
                      <a:pt x="37354" y="168101"/>
                      <a:pt x="35897" y="171479"/>
                    </a:cubicBezTo>
                    <a:cubicBezTo>
                      <a:pt x="34704" y="174194"/>
                      <a:pt x="33314" y="176844"/>
                      <a:pt x="32122" y="179559"/>
                    </a:cubicBezTo>
                    <a:cubicBezTo>
                      <a:pt x="29539" y="185321"/>
                      <a:pt x="31459" y="194130"/>
                      <a:pt x="36426" y="195719"/>
                    </a:cubicBezTo>
                    <a:cubicBezTo>
                      <a:pt x="40427" y="196966"/>
                      <a:pt x="44917" y="198213"/>
                      <a:pt x="49096" y="198213"/>
                    </a:cubicBezTo>
                    <a:cubicBezTo>
                      <a:pt x="50244" y="198213"/>
                      <a:pt x="51369" y="198119"/>
                      <a:pt x="52454" y="197905"/>
                    </a:cubicBezTo>
                    <a:cubicBezTo>
                      <a:pt x="65832" y="195454"/>
                      <a:pt x="78946" y="191613"/>
                      <a:pt x="92191" y="188301"/>
                    </a:cubicBezTo>
                    <a:cubicBezTo>
                      <a:pt x="92753" y="188152"/>
                      <a:pt x="93504" y="188023"/>
                      <a:pt x="94111" y="188023"/>
                    </a:cubicBezTo>
                    <a:cubicBezTo>
                      <a:pt x="94579" y="188023"/>
                      <a:pt x="94961" y="188100"/>
                      <a:pt x="95106" y="188301"/>
                    </a:cubicBezTo>
                    <a:cubicBezTo>
                      <a:pt x="98483" y="192937"/>
                      <a:pt x="101397" y="197772"/>
                      <a:pt x="104775" y="202342"/>
                    </a:cubicBezTo>
                    <a:cubicBezTo>
                      <a:pt x="106894" y="204925"/>
                      <a:pt x="109146" y="207309"/>
                      <a:pt x="111530" y="209561"/>
                    </a:cubicBezTo>
                    <a:cubicBezTo>
                      <a:pt x="111594" y="209608"/>
                      <a:pt x="111698" y="209629"/>
                      <a:pt x="111828" y="209629"/>
                    </a:cubicBezTo>
                    <a:cubicBezTo>
                      <a:pt x="112239" y="209629"/>
                      <a:pt x="112899" y="209416"/>
                      <a:pt x="113252" y="209164"/>
                    </a:cubicBezTo>
                    <a:cubicBezTo>
                      <a:pt x="119279" y="204859"/>
                      <a:pt x="125439" y="200686"/>
                      <a:pt x="131134" y="196050"/>
                    </a:cubicBezTo>
                    <a:cubicBezTo>
                      <a:pt x="148751" y="181877"/>
                      <a:pt x="166236" y="167572"/>
                      <a:pt x="183654" y="153134"/>
                    </a:cubicBezTo>
                    <a:cubicBezTo>
                      <a:pt x="184316" y="152604"/>
                      <a:pt x="184515" y="150352"/>
                      <a:pt x="183985" y="149557"/>
                    </a:cubicBezTo>
                    <a:cubicBezTo>
                      <a:pt x="178091" y="141278"/>
                      <a:pt x="171998" y="133265"/>
                      <a:pt x="166236" y="124986"/>
                    </a:cubicBezTo>
                    <a:cubicBezTo>
                      <a:pt x="165441" y="123529"/>
                      <a:pt x="165375" y="121741"/>
                      <a:pt x="166103" y="120284"/>
                    </a:cubicBezTo>
                    <a:cubicBezTo>
                      <a:pt x="173852" y="108892"/>
                      <a:pt x="181733" y="97633"/>
                      <a:pt x="182992" y="83261"/>
                    </a:cubicBezTo>
                    <a:cubicBezTo>
                      <a:pt x="183257" y="80082"/>
                      <a:pt x="184316" y="77036"/>
                      <a:pt x="184449" y="73923"/>
                    </a:cubicBezTo>
                    <a:cubicBezTo>
                      <a:pt x="184515" y="71870"/>
                      <a:pt x="183455" y="69817"/>
                      <a:pt x="183124" y="67698"/>
                    </a:cubicBezTo>
                    <a:cubicBezTo>
                      <a:pt x="181535" y="58624"/>
                      <a:pt x="181535" y="49021"/>
                      <a:pt x="178290" y="40610"/>
                    </a:cubicBezTo>
                    <a:cubicBezTo>
                      <a:pt x="172726" y="25973"/>
                      <a:pt x="160341" y="16833"/>
                      <a:pt x="146831" y="9813"/>
                    </a:cubicBezTo>
                    <a:cubicBezTo>
                      <a:pt x="134909" y="3720"/>
                      <a:pt x="121796" y="2263"/>
                      <a:pt x="108616" y="740"/>
                    </a:cubicBezTo>
                    <a:cubicBezTo>
                      <a:pt x="104680" y="267"/>
                      <a:pt x="100787" y="0"/>
                      <a:pt x="96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38"/>
              <p:cNvGrpSpPr/>
              <p:nvPr/>
            </p:nvGrpSpPr>
            <p:grpSpPr>
              <a:xfrm>
                <a:off x="4063275" y="2122545"/>
                <a:ext cx="1089621" cy="1013000"/>
                <a:chOff x="2788677" y="1319562"/>
                <a:chExt cx="795168" cy="669009"/>
              </a:xfrm>
            </p:grpSpPr>
            <p:sp>
              <p:nvSpPr>
                <p:cNvPr id="1797" name="Google Shape;1797;p38"/>
                <p:cNvSpPr/>
                <p:nvPr/>
              </p:nvSpPr>
              <p:spPr>
                <a:xfrm>
                  <a:off x="2789642" y="1319562"/>
                  <a:ext cx="794203" cy="669009"/>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98" name="Google Shape;1798;p38"/>
                <p:cNvSpPr/>
                <p:nvPr/>
              </p:nvSpPr>
              <p:spPr>
                <a:xfrm>
                  <a:off x="2788677" y="1338040"/>
                  <a:ext cx="794400" cy="64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9" name="Google Shape;1799;p38"/>
            <p:cNvSpPr/>
            <p:nvPr/>
          </p:nvSpPr>
          <p:spPr>
            <a:xfrm>
              <a:off x="4752667" y="1862625"/>
              <a:ext cx="782295" cy="348522"/>
            </a:xfrm>
            <a:custGeom>
              <a:avLst/>
              <a:gdLst/>
              <a:ahLst/>
              <a:cxnLst/>
              <a:rect l="l" t="t" r="r" b="b"/>
              <a:pathLst>
                <a:path w="33113" h="18531" extrusionOk="0">
                  <a:moveTo>
                    <a:pt x="0" y="18531"/>
                  </a:moveTo>
                  <a:cubicBezTo>
                    <a:pt x="6506" y="7684"/>
                    <a:pt x="20464" y="0"/>
                    <a:pt x="33113" y="0"/>
                  </a:cubicBezTo>
                </a:path>
              </a:pathLst>
            </a:custGeom>
            <a:noFill/>
            <a:ln w="19050" cap="flat" cmpd="sng">
              <a:solidFill>
                <a:schemeClr val="dk1"/>
              </a:solidFill>
              <a:prstDash val="solid"/>
              <a:round/>
              <a:headEnd type="none" w="med" len="med"/>
              <a:tailEnd type="oval" w="med" len="med"/>
            </a:ln>
          </p:spPr>
          <p:txBody>
            <a:bodyPr/>
            <a:lstStyle/>
            <a:p>
              <a:endParaRPr lang="en-US"/>
            </a:p>
          </p:txBody>
        </p:sp>
        <p:sp>
          <p:nvSpPr>
            <p:cNvPr id="1800" name="Google Shape;1800;p38"/>
            <p:cNvSpPr/>
            <p:nvPr/>
          </p:nvSpPr>
          <p:spPr>
            <a:xfrm rot="10800000" flipH="1">
              <a:off x="4678641" y="2774114"/>
              <a:ext cx="832958" cy="928264"/>
            </a:xfrm>
            <a:custGeom>
              <a:avLst/>
              <a:gdLst/>
              <a:ahLst/>
              <a:cxnLst/>
              <a:rect l="l" t="t" r="r" b="b"/>
              <a:pathLst>
                <a:path w="33113" h="18531" extrusionOk="0">
                  <a:moveTo>
                    <a:pt x="0" y="18531"/>
                  </a:moveTo>
                  <a:cubicBezTo>
                    <a:pt x="6506" y="7684"/>
                    <a:pt x="20464" y="0"/>
                    <a:pt x="33113" y="0"/>
                  </a:cubicBezTo>
                </a:path>
              </a:pathLst>
            </a:custGeom>
            <a:noFill/>
            <a:ln w="19050" cap="flat" cmpd="sng">
              <a:solidFill>
                <a:schemeClr val="dk1"/>
              </a:solidFill>
              <a:prstDash val="solid"/>
              <a:round/>
              <a:headEnd type="none" w="med" len="med"/>
              <a:tailEnd type="oval" w="med" len="med"/>
            </a:ln>
          </p:spPr>
          <p:txBody>
            <a:bodyPr/>
            <a:lstStyle/>
            <a:p>
              <a:endParaRPr lang="en-US" dirty="0"/>
            </a:p>
          </p:txBody>
        </p:sp>
        <p:sp>
          <p:nvSpPr>
            <p:cNvPr id="1801" name="Google Shape;1801;p38"/>
            <p:cNvSpPr/>
            <p:nvPr/>
          </p:nvSpPr>
          <p:spPr>
            <a:xfrm rot="10800000" flipH="1">
              <a:off x="4752667" y="2531753"/>
              <a:ext cx="782295" cy="348522"/>
            </a:xfrm>
            <a:custGeom>
              <a:avLst/>
              <a:gdLst/>
              <a:ahLst/>
              <a:cxnLst/>
              <a:rect l="l" t="t" r="r" b="b"/>
              <a:pathLst>
                <a:path w="33113" h="18531" extrusionOk="0">
                  <a:moveTo>
                    <a:pt x="0" y="18531"/>
                  </a:moveTo>
                  <a:cubicBezTo>
                    <a:pt x="6506" y="7684"/>
                    <a:pt x="20464" y="0"/>
                    <a:pt x="33113" y="0"/>
                  </a:cubicBezTo>
                </a:path>
              </a:pathLst>
            </a:custGeom>
            <a:noFill/>
            <a:ln w="19050" cap="flat" cmpd="sng">
              <a:solidFill>
                <a:schemeClr val="dk1"/>
              </a:solidFill>
              <a:prstDash val="solid"/>
              <a:round/>
              <a:headEnd type="none" w="med" len="med"/>
              <a:tailEnd type="oval" w="med" len="med"/>
            </a:ln>
          </p:spPr>
          <p:txBody>
            <a:bodyPr/>
            <a:lstStyle/>
            <a:p>
              <a:endParaRPr lang="en-US"/>
            </a:p>
          </p:txBody>
        </p:sp>
        <p:grpSp>
          <p:nvGrpSpPr>
            <p:cNvPr id="1802" name="Google Shape;1802;p38"/>
            <p:cNvGrpSpPr/>
            <p:nvPr/>
          </p:nvGrpSpPr>
          <p:grpSpPr>
            <a:xfrm>
              <a:off x="4059576" y="2150492"/>
              <a:ext cx="1088508" cy="918876"/>
              <a:chOff x="3390413" y="1561660"/>
              <a:chExt cx="2078495" cy="1754585"/>
            </a:xfrm>
          </p:grpSpPr>
          <p:sp>
            <p:nvSpPr>
              <p:cNvPr id="1803" name="Google Shape;1803;p38"/>
              <p:cNvSpPr/>
              <p:nvPr/>
            </p:nvSpPr>
            <p:spPr>
              <a:xfrm>
                <a:off x="3390413" y="1561660"/>
                <a:ext cx="2078495" cy="175458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3734059" y="1854011"/>
                <a:ext cx="1391203" cy="1169884"/>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4056816" y="2125445"/>
                <a:ext cx="745689"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6" name="Google Shape;1806;p38"/>
          <p:cNvGrpSpPr/>
          <p:nvPr/>
        </p:nvGrpSpPr>
        <p:grpSpPr>
          <a:xfrm>
            <a:off x="5590365" y="1562180"/>
            <a:ext cx="689289" cy="603816"/>
            <a:chOff x="5791630" y="1686742"/>
            <a:chExt cx="689289" cy="603816"/>
          </a:xfrm>
        </p:grpSpPr>
        <p:sp>
          <p:nvSpPr>
            <p:cNvPr id="1807" name="Google Shape;1807;p38"/>
            <p:cNvSpPr/>
            <p:nvPr/>
          </p:nvSpPr>
          <p:spPr>
            <a:xfrm>
              <a:off x="5791630" y="1686742"/>
              <a:ext cx="689289" cy="603816"/>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08" name="Google Shape;1808;p38"/>
            <p:cNvSpPr/>
            <p:nvPr/>
          </p:nvSpPr>
          <p:spPr>
            <a:xfrm>
              <a:off x="5817971" y="1708843"/>
              <a:ext cx="636605" cy="559599"/>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9" name="Google Shape;1809;p38"/>
          <p:cNvSpPr txBox="1"/>
          <p:nvPr/>
        </p:nvSpPr>
        <p:spPr>
          <a:xfrm>
            <a:off x="5165888" y="1196148"/>
            <a:ext cx="1113765" cy="5595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0A1533"/>
                </a:solidFill>
                <a:latin typeface="Neucha"/>
                <a:ea typeface="Neucha"/>
                <a:cs typeface="Neucha"/>
                <a:sym typeface="Neucha"/>
              </a:rPr>
              <a:t>01</a:t>
            </a:r>
            <a:endParaRPr sz="3000" b="1" dirty="0">
              <a:solidFill>
                <a:srgbClr val="0A1533"/>
              </a:solidFill>
              <a:latin typeface="Neucha"/>
              <a:ea typeface="Neucha"/>
              <a:cs typeface="Neucha"/>
              <a:sym typeface="Neucha"/>
            </a:endParaRPr>
          </a:p>
        </p:txBody>
      </p:sp>
      <p:grpSp>
        <p:nvGrpSpPr>
          <p:cNvPr id="1810" name="Google Shape;1810;p38"/>
          <p:cNvGrpSpPr/>
          <p:nvPr/>
        </p:nvGrpSpPr>
        <p:grpSpPr>
          <a:xfrm>
            <a:off x="5590365" y="2531744"/>
            <a:ext cx="689289" cy="603816"/>
            <a:chOff x="2768600" y="1372700"/>
            <a:chExt cx="794203" cy="627015"/>
          </a:xfrm>
        </p:grpSpPr>
        <p:sp>
          <p:nvSpPr>
            <p:cNvPr id="1811" name="Google Shape;1811;p38"/>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12" name="Google Shape;1812;p38"/>
            <p:cNvSpPr/>
            <p:nvPr/>
          </p:nvSpPr>
          <p:spPr>
            <a:xfrm>
              <a:off x="2798950" y="1395650"/>
              <a:ext cx="733500" cy="58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3" name="Google Shape;1813;p38"/>
          <p:cNvSpPr txBox="1"/>
          <p:nvPr/>
        </p:nvSpPr>
        <p:spPr>
          <a:xfrm>
            <a:off x="5312765" y="1884218"/>
            <a:ext cx="758097" cy="5907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0A1533"/>
                </a:solidFill>
                <a:latin typeface="Neucha"/>
                <a:ea typeface="Neucha"/>
                <a:cs typeface="Neucha"/>
                <a:sym typeface="Neucha"/>
              </a:rPr>
              <a:t>02</a:t>
            </a:r>
            <a:endParaRPr sz="3000" b="1" dirty="0">
              <a:solidFill>
                <a:srgbClr val="0A1533"/>
              </a:solidFill>
              <a:latin typeface="Neucha"/>
              <a:ea typeface="Neucha"/>
              <a:cs typeface="Neucha"/>
              <a:sym typeface="Neucha"/>
            </a:endParaRPr>
          </a:p>
        </p:txBody>
      </p:sp>
      <p:grpSp>
        <p:nvGrpSpPr>
          <p:cNvPr id="1814" name="Google Shape;1814;p38"/>
          <p:cNvGrpSpPr/>
          <p:nvPr/>
        </p:nvGrpSpPr>
        <p:grpSpPr>
          <a:xfrm>
            <a:off x="5590365" y="3501592"/>
            <a:ext cx="689289" cy="603816"/>
            <a:chOff x="2768600" y="1372700"/>
            <a:chExt cx="794203" cy="627015"/>
          </a:xfrm>
        </p:grpSpPr>
        <p:sp>
          <p:nvSpPr>
            <p:cNvPr id="1815" name="Google Shape;1815;p38"/>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16" name="Google Shape;1816;p38"/>
            <p:cNvSpPr/>
            <p:nvPr/>
          </p:nvSpPr>
          <p:spPr>
            <a:xfrm>
              <a:off x="2798950" y="1395650"/>
              <a:ext cx="733500" cy="58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17" name="Google Shape;1817;p38"/>
          <p:cNvSpPr txBox="1"/>
          <p:nvPr/>
        </p:nvSpPr>
        <p:spPr>
          <a:xfrm>
            <a:off x="5234431" y="2654921"/>
            <a:ext cx="900926" cy="5907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0A1533"/>
                </a:solidFill>
                <a:latin typeface="Neucha"/>
                <a:ea typeface="Neucha"/>
                <a:cs typeface="Neucha"/>
                <a:sym typeface="Neucha"/>
              </a:rPr>
              <a:t>03</a:t>
            </a:r>
            <a:endParaRPr sz="3000" b="1" dirty="0">
              <a:solidFill>
                <a:srgbClr val="0A1533"/>
              </a:solidFill>
              <a:latin typeface="Neucha"/>
              <a:ea typeface="Neucha"/>
              <a:cs typeface="Neucha"/>
              <a:sym typeface="Neucha"/>
            </a:endParaRPr>
          </a:p>
        </p:txBody>
      </p:sp>
      <p:sp>
        <p:nvSpPr>
          <p:cNvPr id="2" name="TextBox 1">
            <a:extLst>
              <a:ext uri="{FF2B5EF4-FFF2-40B4-BE49-F238E27FC236}">
                <a16:creationId xmlns:a16="http://schemas.microsoft.com/office/drawing/2014/main" id="{6001C245-D34C-C324-AF46-59B65408505E}"/>
              </a:ext>
            </a:extLst>
          </p:cNvPr>
          <p:cNvSpPr txBox="1"/>
          <p:nvPr/>
        </p:nvSpPr>
        <p:spPr>
          <a:xfrm>
            <a:off x="5132248" y="4122704"/>
            <a:ext cx="938614" cy="553998"/>
          </a:xfrm>
          <a:prstGeom prst="rect">
            <a:avLst/>
          </a:prstGeom>
          <a:noFill/>
        </p:spPr>
        <p:txBody>
          <a:bodyPr wrap="square" rtlCol="0">
            <a:spAutoFit/>
          </a:bodyPr>
          <a:lstStyle/>
          <a:p>
            <a:r>
              <a:rPr lang="en" sz="3000" b="1" dirty="0">
                <a:solidFill>
                  <a:srgbClr val="0A1533"/>
                </a:solidFill>
                <a:latin typeface="Neucha"/>
                <a:ea typeface="Neucha"/>
                <a:cs typeface="Neucha"/>
                <a:sym typeface="Neucha"/>
              </a:rPr>
              <a:t>   05</a:t>
            </a:r>
            <a:endParaRPr lang="en-US" sz="3000" dirty="0"/>
          </a:p>
        </p:txBody>
      </p:sp>
      <p:sp>
        <p:nvSpPr>
          <p:cNvPr id="4" name="Google Shape;1800;p38">
            <a:extLst>
              <a:ext uri="{FF2B5EF4-FFF2-40B4-BE49-F238E27FC236}">
                <a16:creationId xmlns:a16="http://schemas.microsoft.com/office/drawing/2014/main" id="{4D3279A0-8179-B7BD-47B9-800174A9C877}"/>
              </a:ext>
            </a:extLst>
          </p:cNvPr>
          <p:cNvSpPr/>
          <p:nvPr/>
        </p:nvSpPr>
        <p:spPr>
          <a:xfrm rot="10800000" flipH="1">
            <a:off x="3482258" y="2879329"/>
            <a:ext cx="1339556" cy="882014"/>
          </a:xfrm>
          <a:custGeom>
            <a:avLst/>
            <a:gdLst/>
            <a:ahLst/>
            <a:cxnLst/>
            <a:rect l="l" t="t" r="r" b="b"/>
            <a:pathLst>
              <a:path w="33113" h="18531" extrusionOk="0">
                <a:moveTo>
                  <a:pt x="0" y="18531"/>
                </a:moveTo>
                <a:cubicBezTo>
                  <a:pt x="6506" y="7684"/>
                  <a:pt x="20464" y="0"/>
                  <a:pt x="33113" y="0"/>
                </a:cubicBezTo>
              </a:path>
            </a:pathLst>
          </a:custGeom>
          <a:noFill/>
          <a:ln w="19050" cap="flat" cmpd="sng">
            <a:solidFill>
              <a:schemeClr val="dk1"/>
            </a:solidFill>
            <a:prstDash val="solid"/>
            <a:round/>
            <a:headEnd type="none" w="med" len="med"/>
            <a:tailEnd type="oval" w="med" len="med"/>
          </a:ln>
        </p:spPr>
        <p:txBody>
          <a:bodyPr/>
          <a:lstStyle/>
          <a:p>
            <a:endParaRPr lang="en-US" dirty="0"/>
          </a:p>
        </p:txBody>
      </p:sp>
      <p:sp>
        <p:nvSpPr>
          <p:cNvPr id="5" name="TextBox 4">
            <a:extLst>
              <a:ext uri="{FF2B5EF4-FFF2-40B4-BE49-F238E27FC236}">
                <a16:creationId xmlns:a16="http://schemas.microsoft.com/office/drawing/2014/main" id="{87EF3156-E210-6F7A-1752-8FBB73144193}"/>
              </a:ext>
            </a:extLst>
          </p:cNvPr>
          <p:cNvSpPr txBox="1"/>
          <p:nvPr/>
        </p:nvSpPr>
        <p:spPr>
          <a:xfrm>
            <a:off x="4967927" y="3425256"/>
            <a:ext cx="1408182" cy="553998"/>
          </a:xfrm>
          <a:prstGeom prst="rect">
            <a:avLst/>
          </a:prstGeom>
          <a:noFill/>
        </p:spPr>
        <p:txBody>
          <a:bodyPr wrap="square" rtlCol="0">
            <a:spAutoFit/>
          </a:bodyPr>
          <a:lstStyle/>
          <a:p>
            <a:r>
              <a:rPr lang="en-US" sz="3000" dirty="0"/>
              <a:t>    04</a:t>
            </a:r>
          </a:p>
        </p:txBody>
      </p:sp>
      <p:sp>
        <p:nvSpPr>
          <p:cNvPr id="7" name="TextBox 6">
            <a:extLst>
              <a:ext uri="{FF2B5EF4-FFF2-40B4-BE49-F238E27FC236}">
                <a16:creationId xmlns:a16="http://schemas.microsoft.com/office/drawing/2014/main" id="{156A1B9D-DCCF-A2A4-106C-F670B8EA6224}"/>
              </a:ext>
            </a:extLst>
          </p:cNvPr>
          <p:cNvSpPr txBox="1"/>
          <p:nvPr/>
        </p:nvSpPr>
        <p:spPr>
          <a:xfrm>
            <a:off x="6070862" y="3517589"/>
            <a:ext cx="2300140" cy="369332"/>
          </a:xfrm>
          <a:prstGeom prst="rect">
            <a:avLst/>
          </a:prstGeom>
          <a:noFill/>
        </p:spPr>
        <p:txBody>
          <a:bodyPr wrap="square" rtlCol="0">
            <a:spAutoFit/>
          </a:bodyPr>
          <a:lstStyle/>
          <a:p>
            <a:pPr marL="0" lvl="0" indent="0" algn="l" rtl="0">
              <a:lnSpc>
                <a:spcPct val="100000"/>
              </a:lnSpc>
              <a:spcBef>
                <a:spcPts val="0"/>
              </a:spcBef>
              <a:spcAft>
                <a:spcPts val="0"/>
              </a:spcAft>
              <a:buNone/>
            </a:pPr>
            <a:r>
              <a:rPr lang="en" sz="1800" dirty="0">
                <a:solidFill>
                  <a:schemeClr val="dk1"/>
                </a:solidFill>
                <a:latin typeface="Roboto Condensed"/>
                <a:ea typeface="Roboto Condensed"/>
                <a:cs typeface="Roboto Condensed"/>
                <a:sym typeface="Roboto Condensed"/>
              </a:rPr>
              <a:t>    Training and Testing</a:t>
            </a:r>
          </a:p>
        </p:txBody>
      </p:sp>
      <p:sp>
        <p:nvSpPr>
          <p:cNvPr id="8" name="TextBox 7">
            <a:extLst>
              <a:ext uri="{FF2B5EF4-FFF2-40B4-BE49-F238E27FC236}">
                <a16:creationId xmlns:a16="http://schemas.microsoft.com/office/drawing/2014/main" id="{DD577558-CAB6-B516-EF15-5966B23A86FD}"/>
              </a:ext>
            </a:extLst>
          </p:cNvPr>
          <p:cNvSpPr txBox="1"/>
          <p:nvPr/>
        </p:nvSpPr>
        <p:spPr>
          <a:xfrm>
            <a:off x="6070862" y="4215037"/>
            <a:ext cx="1999975" cy="369332"/>
          </a:xfrm>
          <a:prstGeom prst="rect">
            <a:avLst/>
          </a:prstGeom>
          <a:noFill/>
        </p:spPr>
        <p:txBody>
          <a:bodyPr wrap="square" rtlCol="0">
            <a:spAutoFit/>
          </a:bodyPr>
          <a:lstStyle/>
          <a:p>
            <a:r>
              <a:rPr lang="en" sz="1800" dirty="0">
                <a:solidFill>
                  <a:schemeClr val="dk1"/>
                </a:solidFill>
                <a:latin typeface="Roboto Condensed"/>
                <a:ea typeface="Roboto Condensed"/>
                <a:cs typeface="Roboto Condensed"/>
                <a:sym typeface="Roboto Condensed"/>
              </a:rPr>
              <a:t>     Model Building</a:t>
            </a:r>
            <a:endParaRPr lang="en-US" sz="1800" dirty="0"/>
          </a:p>
        </p:txBody>
      </p:sp>
      <p:sp>
        <p:nvSpPr>
          <p:cNvPr id="9" name="Google Shape;1800;p38">
            <a:extLst>
              <a:ext uri="{FF2B5EF4-FFF2-40B4-BE49-F238E27FC236}">
                <a16:creationId xmlns:a16="http://schemas.microsoft.com/office/drawing/2014/main" id="{43D17043-5445-2284-DE62-FA361DAB170A}"/>
              </a:ext>
            </a:extLst>
          </p:cNvPr>
          <p:cNvSpPr/>
          <p:nvPr/>
        </p:nvSpPr>
        <p:spPr>
          <a:xfrm rot="10800000" flipH="1">
            <a:off x="3333419" y="3175977"/>
            <a:ext cx="1702373" cy="1194584"/>
          </a:xfrm>
          <a:custGeom>
            <a:avLst/>
            <a:gdLst/>
            <a:ahLst/>
            <a:cxnLst/>
            <a:rect l="l" t="t" r="r" b="b"/>
            <a:pathLst>
              <a:path w="33113" h="18531" extrusionOk="0">
                <a:moveTo>
                  <a:pt x="0" y="18531"/>
                </a:moveTo>
                <a:cubicBezTo>
                  <a:pt x="6506" y="7684"/>
                  <a:pt x="20464" y="0"/>
                  <a:pt x="33113" y="0"/>
                </a:cubicBezTo>
              </a:path>
            </a:pathLst>
          </a:custGeom>
          <a:noFill/>
          <a:ln w="19050" cap="flat" cmpd="sng">
            <a:solidFill>
              <a:schemeClr val="dk1"/>
            </a:solidFill>
            <a:prstDash val="solid"/>
            <a:round/>
            <a:headEnd type="none" w="med" len="med"/>
            <a:tailEnd type="oval" w="med" len="med"/>
          </a:ln>
        </p:spPr>
        <p:txBody>
          <a:bodyPr/>
          <a:lstStyle/>
          <a:p>
            <a:endParaRPr lang="en-US" dirty="0"/>
          </a:p>
        </p:txBody>
      </p:sp>
    </p:spTree>
  </p:cSld>
  <p:clrMapOvr>
    <a:masterClrMapping/>
  </p:clrMapOvr>
</p:sld>
</file>

<file path=ppt/theme/theme1.xml><?xml version="1.0" encoding="utf-8"?>
<a:theme xmlns:a="http://schemas.openxmlformats.org/drawingml/2006/main" name="Heart Disease by Slidesgo">
  <a:themeElements>
    <a:clrScheme name="Simple Light">
      <a:dk1>
        <a:srgbClr val="0A1533"/>
      </a:dk1>
      <a:lt1>
        <a:srgbClr val="FFFFFF"/>
      </a:lt1>
      <a:dk2>
        <a:srgbClr val="0088CC"/>
      </a:dk2>
      <a:lt2>
        <a:srgbClr val="0088CC"/>
      </a:lt2>
      <a:accent1>
        <a:srgbClr val="63CBFF"/>
      </a:accent1>
      <a:accent2>
        <a:srgbClr val="63CBFF"/>
      </a:accent2>
      <a:accent3>
        <a:srgbClr val="99DDFF"/>
      </a:accent3>
      <a:accent4>
        <a:srgbClr val="99DDFF"/>
      </a:accent4>
      <a:accent5>
        <a:srgbClr val="99DDFF"/>
      </a:accent5>
      <a:accent6>
        <a:srgbClr val="99DD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1104</Words>
  <Application>Microsoft Macintosh PowerPoint</Application>
  <PresentationFormat>On-screen Show (16:9)</PresentationFormat>
  <Paragraphs>144</Paragraphs>
  <Slides>26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Wingdings</vt:lpstr>
      <vt:lpstr>Patrick Hand</vt:lpstr>
      <vt:lpstr>Neucha</vt:lpstr>
      <vt:lpstr>Arial</vt:lpstr>
      <vt:lpstr>NOTEWORTHY LIGHT</vt:lpstr>
      <vt:lpstr>Roboto Condensed</vt:lpstr>
      <vt:lpstr>Heart Disease by Slidesgo</vt:lpstr>
      <vt:lpstr>Predictive Modeling of Heart Disease Using Machine Learning Algorithms: A Comparative Analysis</vt:lpstr>
      <vt:lpstr>05</vt:lpstr>
      <vt:lpstr>The Disease</vt:lpstr>
      <vt:lpstr>Introduction</vt:lpstr>
      <vt:lpstr>Business Problem</vt:lpstr>
      <vt:lpstr>In the realm of healthcare, particularly in the field of cardiology, there exists a pressing need for accurate and timely prediction of heart attacks. The ability to forecast the likelihood of a heart attack in individuals can significantly impact patient outcomes, healthcare resource allocation, and overall public health management</vt:lpstr>
      <vt:lpstr>Our Solution</vt:lpstr>
      <vt:lpstr>PowerPoint Presentation</vt:lpstr>
      <vt:lpstr>Project Timeline</vt:lpstr>
      <vt:lpstr>Recognizing Variables</vt:lpstr>
      <vt:lpstr>Exploratory Data Analysis</vt:lpstr>
      <vt:lpstr>PowerPoint Presentation</vt:lpstr>
      <vt:lpstr>PowerPoint Presentation</vt:lpstr>
      <vt:lpstr>PowerPoint Presentation</vt:lpstr>
      <vt:lpstr>PowerPoint Presentation</vt:lpstr>
      <vt:lpstr>PowerPoint Presentation</vt:lpstr>
      <vt:lpstr>Model Performance</vt:lpstr>
      <vt:lpstr>PowerPoint Presentation</vt:lpstr>
      <vt:lpstr>PowerPoint Presentation</vt:lpstr>
      <vt:lpstr>PowerPoint Presentation</vt:lpstr>
      <vt:lpstr>Model Evaluation</vt:lpstr>
      <vt:lpstr>Business Implication</vt:lpstr>
      <vt:lpstr>PowerPoint Presentation</vt:lpstr>
      <vt:lpstr>“Let your heart be your guide, for within its beat lies the wisdom of a lifetime.”</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dc:title>
  <cp:lastModifiedBy>Apurva Pravin Yadav</cp:lastModifiedBy>
  <cp:revision>14</cp:revision>
  <dcterms:modified xsi:type="dcterms:W3CDTF">2024-04-19T03:55:14Z</dcterms:modified>
</cp:coreProperties>
</file>